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2" r:id="rId5"/>
    <p:sldMasterId id="2147483684" r:id="rId6"/>
  </p:sldMasterIdLst>
  <p:notesMasterIdLst>
    <p:notesMasterId r:id="rId25"/>
  </p:notesMasterIdLst>
  <p:sldIdLst>
    <p:sldId id="379" r:id="rId7"/>
    <p:sldId id="381" r:id="rId8"/>
    <p:sldId id="383" r:id="rId9"/>
    <p:sldId id="395" r:id="rId10"/>
    <p:sldId id="391" r:id="rId11"/>
    <p:sldId id="384" r:id="rId12"/>
    <p:sldId id="389" r:id="rId13"/>
    <p:sldId id="397" r:id="rId14"/>
    <p:sldId id="390" r:id="rId15"/>
    <p:sldId id="393" r:id="rId16"/>
    <p:sldId id="392" r:id="rId17"/>
    <p:sldId id="401" r:id="rId18"/>
    <p:sldId id="264" r:id="rId19"/>
    <p:sldId id="396" r:id="rId20"/>
    <p:sldId id="387" r:id="rId21"/>
    <p:sldId id="399" r:id="rId22"/>
    <p:sldId id="394" r:id="rId23"/>
    <p:sldId id="256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62D2"/>
    <a:srgbClr val="6666A6"/>
    <a:srgbClr val="FD9644"/>
    <a:srgbClr val="FFFFFF"/>
    <a:srgbClr val="BB053D"/>
    <a:srgbClr val="F7F1E3"/>
    <a:srgbClr val="FF5900"/>
    <a:srgbClr val="FA8231"/>
    <a:srgbClr val="FF9F1A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704DD-9CAC-4F37-81B4-69FAE408BA65}" v="4" dt="2020-08-25T17:04:19.170"/>
    <p1510:client id="{0992D205-27C1-4167-9DAB-68514F576E03}" v="246" dt="2020-08-25T18:22:07.225"/>
    <p1510:client id="{1B3A1880-E2D9-4271-8E5A-27C50A7870EB}" v="473" dt="2020-08-25T17:44:24.458"/>
    <p1510:client id="{257DB746-F49F-400C-8663-DA2702CBEA76}" v="321" dt="2020-08-25T17:03:41.817"/>
    <p1510:client id="{4237B7FE-0E1E-4D4C-A903-7782C723645E}" v="4" dt="2020-10-28T17:17:11.949"/>
    <p1510:client id="{55F9D9C0-F7CF-47A2-9BFB-B41002268F62}" v="35" dt="2020-08-25T14:30:45.575"/>
    <p1510:client id="{7B68D6A8-5D4F-4561-960D-1B837CD16EA2}" v="20" dt="2020-08-25T18:30:22.838"/>
    <p1510:client id="{99A44D8E-2B12-494F-9394-E034EBE870CD}" v="53" dt="2020-10-29T09:34:02.812"/>
    <p1510:client id="{CBBD8DAB-C2F8-437F-B1D2-CF57DAC55719}" v="1720" dt="2020-08-25T18:30:48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472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ANPORN YANA" userId="582cf2ae-1cfd-42cc-8a31-a13e10d493a9" providerId="ADAL" clId="{0992D205-27C1-4167-9DAB-68514F576E03}"/>
    <pc:docChg chg="undo custSel addSld delSld modSld">
      <pc:chgData name="TANANPORN YANA" userId="582cf2ae-1cfd-42cc-8a31-a13e10d493a9" providerId="ADAL" clId="{0992D205-27C1-4167-9DAB-68514F576E03}" dt="2020-08-25T18:22:07.225" v="241" actId="403"/>
      <pc:docMkLst>
        <pc:docMk/>
      </pc:docMkLst>
      <pc:sldChg chg="addSp delSp modSp add del">
        <pc:chgData name="TANANPORN YANA" userId="582cf2ae-1cfd-42cc-8a31-a13e10d493a9" providerId="ADAL" clId="{0992D205-27C1-4167-9DAB-68514F576E03}" dt="2020-08-25T18:11:49.454" v="160" actId="478"/>
        <pc:sldMkLst>
          <pc:docMk/>
          <pc:sldMk cId="545688175" sldId="264"/>
        </pc:sldMkLst>
        <pc:picChg chg="add del mod">
          <ac:chgData name="TANANPORN YANA" userId="582cf2ae-1cfd-42cc-8a31-a13e10d493a9" providerId="ADAL" clId="{0992D205-27C1-4167-9DAB-68514F576E03}" dt="2020-08-25T18:11:49.454" v="160" actId="478"/>
          <ac:picMkLst>
            <pc:docMk/>
            <pc:sldMk cId="545688175" sldId="264"/>
            <ac:picMk id="6146" creationId="{0D8733B6-8886-40F4-85BA-B66A2F8D2572}"/>
          </ac:picMkLst>
        </pc:picChg>
      </pc:sldChg>
      <pc:sldChg chg="addSp">
        <pc:chgData name="TANANPORN YANA" userId="582cf2ae-1cfd-42cc-8a31-a13e10d493a9" providerId="ADAL" clId="{0992D205-27C1-4167-9DAB-68514F576E03}" dt="2020-08-25T18:11:28.280" v="153"/>
        <pc:sldMkLst>
          <pc:docMk/>
          <pc:sldMk cId="2895260386" sldId="264"/>
        </pc:sldMkLst>
        <pc:picChg chg="add">
          <ac:chgData name="TANANPORN YANA" userId="582cf2ae-1cfd-42cc-8a31-a13e10d493a9" providerId="ADAL" clId="{0992D205-27C1-4167-9DAB-68514F576E03}" dt="2020-08-25T18:11:28.280" v="153"/>
          <ac:picMkLst>
            <pc:docMk/>
            <pc:sldMk cId="2895260386" sldId="264"/>
            <ac:picMk id="6146" creationId="{0D8733B6-8886-40F4-85BA-B66A2F8D2572}"/>
          </ac:picMkLst>
        </pc:picChg>
      </pc:sldChg>
      <pc:sldChg chg="modSp mod">
        <pc:chgData name="TANANPORN YANA" userId="582cf2ae-1cfd-42cc-8a31-a13e10d493a9" providerId="ADAL" clId="{0992D205-27C1-4167-9DAB-68514F576E03}" dt="2020-08-25T17:52:11.650" v="42" actId="1076"/>
        <pc:sldMkLst>
          <pc:docMk/>
          <pc:sldMk cId="3328831822" sldId="373"/>
        </pc:sldMkLst>
        <pc:spChg chg="mod">
          <ac:chgData name="TANANPORN YANA" userId="582cf2ae-1cfd-42cc-8a31-a13e10d493a9" providerId="ADAL" clId="{0992D205-27C1-4167-9DAB-68514F576E03}" dt="2020-08-25T17:52:11.650" v="42" actId="1076"/>
          <ac:spMkLst>
            <pc:docMk/>
            <pc:sldMk cId="3328831822" sldId="373"/>
            <ac:spMk id="3" creationId="{34227B06-5C35-4640-9D06-ADB3142357FB}"/>
          </ac:spMkLst>
        </pc:spChg>
      </pc:sldChg>
      <pc:sldChg chg="addSp modSp mod">
        <pc:chgData name="TANANPORN YANA" userId="582cf2ae-1cfd-42cc-8a31-a13e10d493a9" providerId="ADAL" clId="{0992D205-27C1-4167-9DAB-68514F576E03}" dt="2020-08-25T18:01:35.671" v="99" actId="1076"/>
        <pc:sldMkLst>
          <pc:docMk/>
          <pc:sldMk cId="2572505110" sldId="381"/>
        </pc:sldMkLst>
        <pc:spChg chg="mod">
          <ac:chgData name="TANANPORN YANA" userId="582cf2ae-1cfd-42cc-8a31-a13e10d493a9" providerId="ADAL" clId="{0992D205-27C1-4167-9DAB-68514F576E03}" dt="2020-08-25T18:01:26.167" v="96" actId="1076"/>
          <ac:spMkLst>
            <pc:docMk/>
            <pc:sldMk cId="2572505110" sldId="381"/>
            <ac:spMk id="34" creationId="{2FFF0A8D-5327-41F6-8189-488B427C3319}"/>
          </ac:spMkLst>
        </pc:spChg>
        <pc:picChg chg="add mod">
          <ac:chgData name="TANANPORN YANA" userId="582cf2ae-1cfd-42cc-8a31-a13e10d493a9" providerId="ADAL" clId="{0992D205-27C1-4167-9DAB-68514F576E03}" dt="2020-08-25T18:01:35.671" v="99" actId="1076"/>
          <ac:picMkLst>
            <pc:docMk/>
            <pc:sldMk cId="2572505110" sldId="381"/>
            <ac:picMk id="5" creationId="{B49F51ED-4D66-4DDD-8C29-6CADB5859F40}"/>
          </ac:picMkLst>
        </pc:picChg>
        <pc:picChg chg="mod">
          <ac:chgData name="TANANPORN YANA" userId="582cf2ae-1cfd-42cc-8a31-a13e10d493a9" providerId="ADAL" clId="{0992D205-27C1-4167-9DAB-68514F576E03}" dt="2020-08-25T18:01:22.859" v="95" actId="1076"/>
          <ac:picMkLst>
            <pc:docMk/>
            <pc:sldMk cId="2572505110" sldId="381"/>
            <ac:picMk id="33" creationId="{8AE3268B-396E-4A30-9454-7C248FB3BF6E}"/>
          </ac:picMkLst>
        </pc:picChg>
      </pc:sldChg>
      <pc:sldChg chg="addSp">
        <pc:chgData name="TANANPORN YANA" userId="582cf2ae-1cfd-42cc-8a31-a13e10d493a9" providerId="ADAL" clId="{0992D205-27C1-4167-9DAB-68514F576E03}" dt="2020-08-25T18:06:20.499" v="127"/>
        <pc:sldMkLst>
          <pc:docMk/>
          <pc:sldMk cId="483547639" sldId="387"/>
        </pc:sldMkLst>
        <pc:picChg chg="add">
          <ac:chgData name="TANANPORN YANA" userId="582cf2ae-1cfd-42cc-8a31-a13e10d493a9" providerId="ADAL" clId="{0992D205-27C1-4167-9DAB-68514F576E03}" dt="2020-08-25T18:06:20.499" v="127"/>
          <ac:picMkLst>
            <pc:docMk/>
            <pc:sldMk cId="483547639" sldId="387"/>
            <ac:picMk id="3074" creationId="{AAD1F51C-6B6D-434C-9F4F-7E84D81AF19B}"/>
          </ac:picMkLst>
        </pc:picChg>
      </pc:sldChg>
      <pc:sldChg chg="addSp">
        <pc:chgData name="TANANPORN YANA" userId="582cf2ae-1cfd-42cc-8a31-a13e10d493a9" providerId="ADAL" clId="{0992D205-27C1-4167-9DAB-68514F576E03}" dt="2020-08-25T18:04:09.217" v="107"/>
        <pc:sldMkLst>
          <pc:docMk/>
          <pc:sldMk cId="896762940" sldId="387"/>
        </pc:sldMkLst>
        <pc:picChg chg="add">
          <ac:chgData name="TANANPORN YANA" userId="582cf2ae-1cfd-42cc-8a31-a13e10d493a9" providerId="ADAL" clId="{0992D205-27C1-4167-9DAB-68514F576E03}" dt="2020-08-25T18:04:09.217" v="107"/>
          <ac:picMkLst>
            <pc:docMk/>
            <pc:sldMk cId="896762940" sldId="387"/>
            <ac:picMk id="2050" creationId="{19F1E1E9-1172-4EB7-9891-CC6A05432AD0}"/>
          </ac:picMkLst>
        </pc:picChg>
      </pc:sldChg>
      <pc:sldChg chg="addSp">
        <pc:chgData name="TANANPORN YANA" userId="582cf2ae-1cfd-42cc-8a31-a13e10d493a9" providerId="ADAL" clId="{0992D205-27C1-4167-9DAB-68514F576E03}" dt="2020-08-25T18:09:40.208" v="147"/>
        <pc:sldMkLst>
          <pc:docMk/>
          <pc:sldMk cId="3030025075" sldId="387"/>
        </pc:sldMkLst>
        <pc:picChg chg="add">
          <ac:chgData name="TANANPORN YANA" userId="582cf2ae-1cfd-42cc-8a31-a13e10d493a9" providerId="ADAL" clId="{0992D205-27C1-4167-9DAB-68514F576E03}" dt="2020-08-25T18:09:40.208" v="147"/>
          <ac:picMkLst>
            <pc:docMk/>
            <pc:sldMk cId="3030025075" sldId="387"/>
            <ac:picMk id="5122" creationId="{6E7ADD14-C533-45E5-8449-BF03F68A4099}"/>
          </ac:picMkLst>
        </pc:picChg>
      </pc:sldChg>
      <pc:sldChg chg="addSp delSp modSp add del mod">
        <pc:chgData name="TANANPORN YANA" userId="582cf2ae-1cfd-42cc-8a31-a13e10d493a9" providerId="ADAL" clId="{0992D205-27C1-4167-9DAB-68514F576E03}" dt="2020-08-25T18:12:52.215" v="175" actId="1076"/>
        <pc:sldMkLst>
          <pc:docMk/>
          <pc:sldMk cId="3763908299" sldId="387"/>
        </pc:sldMkLst>
        <pc:spChg chg="mod">
          <ac:chgData name="TANANPORN YANA" userId="582cf2ae-1cfd-42cc-8a31-a13e10d493a9" providerId="ADAL" clId="{0992D205-27C1-4167-9DAB-68514F576E03}" dt="2020-08-25T18:12:44.887" v="173" actId="1076"/>
          <ac:spMkLst>
            <pc:docMk/>
            <pc:sldMk cId="3763908299" sldId="387"/>
            <ac:spMk id="5" creationId="{312FCE26-C284-4F8C-BBDB-8EAED781B988}"/>
          </ac:spMkLst>
        </pc:spChg>
        <pc:picChg chg="add mod">
          <ac:chgData name="TANANPORN YANA" userId="582cf2ae-1cfd-42cc-8a31-a13e10d493a9" providerId="ADAL" clId="{0992D205-27C1-4167-9DAB-68514F576E03}" dt="2020-08-25T18:12:52.215" v="175" actId="1076"/>
          <ac:picMkLst>
            <pc:docMk/>
            <pc:sldMk cId="3763908299" sldId="387"/>
            <ac:picMk id="3" creationId="{19F2F16A-3796-4B09-AE76-D3FFE8E922F9}"/>
          </ac:picMkLst>
        </pc:picChg>
        <pc:picChg chg="del">
          <ac:chgData name="TANANPORN YANA" userId="582cf2ae-1cfd-42cc-8a31-a13e10d493a9" providerId="ADAL" clId="{0992D205-27C1-4167-9DAB-68514F576E03}" dt="2020-08-25T18:04:44.995" v="117" actId="478"/>
          <ac:picMkLst>
            <pc:docMk/>
            <pc:sldMk cId="3763908299" sldId="387"/>
            <ac:picMk id="9" creationId="{27314798-DC3A-4E17-9C60-06ED64A27A5E}"/>
          </ac:picMkLst>
        </pc:picChg>
        <pc:picChg chg="mod">
          <ac:chgData name="TANANPORN YANA" userId="582cf2ae-1cfd-42cc-8a31-a13e10d493a9" providerId="ADAL" clId="{0992D205-27C1-4167-9DAB-68514F576E03}" dt="2020-08-25T18:11:52.495" v="161" actId="1076"/>
          <ac:picMkLst>
            <pc:docMk/>
            <pc:sldMk cId="3763908299" sldId="387"/>
            <ac:picMk id="1026" creationId="{A22D7CFB-D28B-4FE1-91E1-141D1BD024E5}"/>
          </ac:picMkLst>
        </pc:picChg>
        <pc:picChg chg="mod">
          <ac:chgData name="TANANPORN YANA" userId="582cf2ae-1cfd-42cc-8a31-a13e10d493a9" providerId="ADAL" clId="{0992D205-27C1-4167-9DAB-68514F576E03}" dt="2020-08-25T18:11:54.671" v="162" actId="1076"/>
          <ac:picMkLst>
            <pc:docMk/>
            <pc:sldMk cId="3763908299" sldId="387"/>
            <ac:picMk id="2050" creationId="{19F1E1E9-1172-4EB7-9891-CC6A05432AD0}"/>
          </ac:picMkLst>
        </pc:picChg>
        <pc:picChg chg="del mod">
          <ac:chgData name="TANANPORN YANA" userId="582cf2ae-1cfd-42cc-8a31-a13e10d493a9" providerId="ADAL" clId="{0992D205-27C1-4167-9DAB-68514F576E03}" dt="2020-08-25T18:08:12.046" v="145" actId="478"/>
          <ac:picMkLst>
            <pc:docMk/>
            <pc:sldMk cId="3763908299" sldId="387"/>
            <ac:picMk id="3074" creationId="{AAD1F51C-6B6D-434C-9F4F-7E84D81AF19B}"/>
          </ac:picMkLst>
        </pc:picChg>
        <pc:picChg chg="del mod">
          <ac:chgData name="TANANPORN YANA" userId="582cf2ae-1cfd-42cc-8a31-a13e10d493a9" providerId="ADAL" clId="{0992D205-27C1-4167-9DAB-68514F576E03}" dt="2020-08-25T18:08:12.384" v="146" actId="478"/>
          <ac:picMkLst>
            <pc:docMk/>
            <pc:sldMk cId="3763908299" sldId="387"/>
            <ac:picMk id="4098" creationId="{CAB689BA-E4DC-427A-8351-02857A31A7C3}"/>
          </ac:picMkLst>
        </pc:picChg>
        <pc:picChg chg="add del mod">
          <ac:chgData name="TANANPORN YANA" userId="582cf2ae-1cfd-42cc-8a31-a13e10d493a9" providerId="ADAL" clId="{0992D205-27C1-4167-9DAB-68514F576E03}" dt="2020-08-25T18:11:56.313" v="163" actId="478"/>
          <ac:picMkLst>
            <pc:docMk/>
            <pc:sldMk cId="3763908299" sldId="387"/>
            <ac:picMk id="5122" creationId="{6E7ADD14-C533-45E5-8449-BF03F68A4099}"/>
          </ac:picMkLst>
        </pc:picChg>
        <pc:cxnChg chg="del mod">
          <ac:chgData name="TANANPORN YANA" userId="582cf2ae-1cfd-42cc-8a31-a13e10d493a9" providerId="ADAL" clId="{0992D205-27C1-4167-9DAB-68514F576E03}" dt="2020-08-25T18:12:35.222" v="170" actId="478"/>
          <ac:cxnSpMkLst>
            <pc:docMk/>
            <pc:sldMk cId="3763908299" sldId="387"/>
            <ac:cxnSpMk id="13" creationId="{5B4A3544-8BE3-4BD9-9E8B-116C3C849A22}"/>
          </ac:cxnSpMkLst>
        </pc:cxnChg>
      </pc:sldChg>
      <pc:sldChg chg="addSp">
        <pc:chgData name="TANANPORN YANA" userId="582cf2ae-1cfd-42cc-8a31-a13e10d493a9" providerId="ADAL" clId="{0992D205-27C1-4167-9DAB-68514F576E03}" dt="2020-08-25T18:03:45.808" v="100"/>
        <pc:sldMkLst>
          <pc:docMk/>
          <pc:sldMk cId="3816216062" sldId="387"/>
        </pc:sldMkLst>
        <pc:picChg chg="add">
          <ac:chgData name="TANANPORN YANA" userId="582cf2ae-1cfd-42cc-8a31-a13e10d493a9" providerId="ADAL" clId="{0992D205-27C1-4167-9DAB-68514F576E03}" dt="2020-08-25T18:03:45.808" v="100"/>
          <ac:picMkLst>
            <pc:docMk/>
            <pc:sldMk cId="3816216062" sldId="387"/>
            <ac:picMk id="1026" creationId="{A22D7CFB-D28B-4FE1-91E1-141D1BD024E5}"/>
          </ac:picMkLst>
        </pc:picChg>
      </pc:sldChg>
      <pc:sldChg chg="addSp">
        <pc:chgData name="TANANPORN YANA" userId="582cf2ae-1cfd-42cc-8a31-a13e10d493a9" providerId="ADAL" clId="{0992D205-27C1-4167-9DAB-68514F576E03}" dt="2020-08-25T18:06:38.035" v="133"/>
        <pc:sldMkLst>
          <pc:docMk/>
          <pc:sldMk cId="4042697086" sldId="387"/>
        </pc:sldMkLst>
        <pc:picChg chg="add">
          <ac:chgData name="TANANPORN YANA" userId="582cf2ae-1cfd-42cc-8a31-a13e10d493a9" providerId="ADAL" clId="{0992D205-27C1-4167-9DAB-68514F576E03}" dt="2020-08-25T18:06:38.035" v="133"/>
          <ac:picMkLst>
            <pc:docMk/>
            <pc:sldMk cId="4042697086" sldId="387"/>
            <ac:picMk id="4098" creationId="{CAB689BA-E4DC-427A-8351-02857A31A7C3}"/>
          </ac:picMkLst>
        </pc:picChg>
      </pc:sldChg>
      <pc:sldChg chg="addSp delSp modSp mod">
        <pc:chgData name="TANANPORN YANA" userId="582cf2ae-1cfd-42cc-8a31-a13e10d493a9" providerId="ADAL" clId="{0992D205-27C1-4167-9DAB-68514F576E03}" dt="2020-08-25T17:55:42.135" v="65" actId="478"/>
        <pc:sldMkLst>
          <pc:docMk/>
          <pc:sldMk cId="3702958370" sldId="390"/>
        </pc:sldMkLst>
        <pc:spChg chg="mod">
          <ac:chgData name="TANANPORN YANA" userId="582cf2ae-1cfd-42cc-8a31-a13e10d493a9" providerId="ADAL" clId="{0992D205-27C1-4167-9DAB-68514F576E03}" dt="2020-08-25T17:51:39.790" v="40" actId="1076"/>
          <ac:spMkLst>
            <pc:docMk/>
            <pc:sldMk cId="3702958370" sldId="390"/>
            <ac:spMk id="2" creationId="{C272E799-1B73-4411-B579-3B8066505143}"/>
          </ac:spMkLst>
        </pc:spChg>
        <pc:picChg chg="add del mod">
          <ac:chgData name="TANANPORN YANA" userId="582cf2ae-1cfd-42cc-8a31-a13e10d493a9" providerId="ADAL" clId="{0992D205-27C1-4167-9DAB-68514F576E03}" dt="2020-08-25T17:54:29.601" v="53" actId="478"/>
          <ac:picMkLst>
            <pc:docMk/>
            <pc:sldMk cId="3702958370" sldId="390"/>
            <ac:picMk id="4" creationId="{292563D1-173B-4049-A62A-2DA665201313}"/>
          </ac:picMkLst>
        </pc:picChg>
        <pc:picChg chg="add del mod">
          <ac:chgData name="TANANPORN YANA" userId="582cf2ae-1cfd-42cc-8a31-a13e10d493a9" providerId="ADAL" clId="{0992D205-27C1-4167-9DAB-68514F576E03}" dt="2020-08-25T17:55:42.135" v="65" actId="478"/>
          <ac:picMkLst>
            <pc:docMk/>
            <pc:sldMk cId="3702958370" sldId="390"/>
            <ac:picMk id="11" creationId="{44D0B740-F727-425B-B6B0-4455D18CED2D}"/>
          </ac:picMkLst>
        </pc:picChg>
        <pc:picChg chg="add mod">
          <ac:chgData name="TANANPORN YANA" userId="582cf2ae-1cfd-42cc-8a31-a13e10d493a9" providerId="ADAL" clId="{0992D205-27C1-4167-9DAB-68514F576E03}" dt="2020-08-25T17:55:40.318" v="64" actId="1076"/>
          <ac:picMkLst>
            <pc:docMk/>
            <pc:sldMk cId="3702958370" sldId="390"/>
            <ac:picMk id="14" creationId="{A5EC27BC-C414-4552-AFBF-0B5CFEC39478}"/>
          </ac:picMkLst>
        </pc:picChg>
      </pc:sldChg>
      <pc:sldChg chg="modSp mod">
        <pc:chgData name="TANANPORN YANA" userId="582cf2ae-1cfd-42cc-8a31-a13e10d493a9" providerId="ADAL" clId="{0992D205-27C1-4167-9DAB-68514F576E03}" dt="2020-08-25T17:52:30.950" v="43" actId="1076"/>
        <pc:sldMkLst>
          <pc:docMk/>
          <pc:sldMk cId="3583610018" sldId="391"/>
        </pc:sldMkLst>
        <pc:spChg chg="mod">
          <ac:chgData name="TANANPORN YANA" userId="582cf2ae-1cfd-42cc-8a31-a13e10d493a9" providerId="ADAL" clId="{0992D205-27C1-4167-9DAB-68514F576E03}" dt="2020-08-25T17:52:30.950" v="43" actId="1076"/>
          <ac:spMkLst>
            <pc:docMk/>
            <pc:sldMk cId="3583610018" sldId="391"/>
            <ac:spMk id="2" creationId="{00000000-0000-0000-0000-000000000000}"/>
          </ac:spMkLst>
        </pc:spChg>
        <pc:spChg chg="mod">
          <ac:chgData name="TANANPORN YANA" userId="582cf2ae-1cfd-42cc-8a31-a13e10d493a9" providerId="ADAL" clId="{0992D205-27C1-4167-9DAB-68514F576E03}" dt="2020-08-25T17:48:31.207" v="25" actId="1076"/>
          <ac:spMkLst>
            <pc:docMk/>
            <pc:sldMk cId="3583610018" sldId="391"/>
            <ac:spMk id="5" creationId="{047D8B7C-4C50-4E01-BE0F-49CDCC1985DA}"/>
          </ac:spMkLst>
        </pc:spChg>
        <pc:spChg chg="mod">
          <ac:chgData name="TANANPORN YANA" userId="582cf2ae-1cfd-42cc-8a31-a13e10d493a9" providerId="ADAL" clId="{0992D205-27C1-4167-9DAB-68514F576E03}" dt="2020-08-25T17:48:33.798" v="26" actId="1076"/>
          <ac:spMkLst>
            <pc:docMk/>
            <pc:sldMk cId="3583610018" sldId="391"/>
            <ac:spMk id="6" creationId="{50860703-2E1B-4A8E-8709-686758E37FF0}"/>
          </ac:spMkLst>
        </pc:spChg>
        <pc:grpChg chg="mod">
          <ac:chgData name="TANANPORN YANA" userId="582cf2ae-1cfd-42cc-8a31-a13e10d493a9" providerId="ADAL" clId="{0992D205-27C1-4167-9DAB-68514F576E03}" dt="2020-08-25T17:48:57.126" v="29" actId="1076"/>
          <ac:grpSpMkLst>
            <pc:docMk/>
            <pc:sldMk cId="3583610018" sldId="391"/>
            <ac:grpSpMk id="4" creationId="{83F6E318-AAA5-45B0-B89F-073A809D86C0}"/>
          </ac:grpSpMkLst>
        </pc:grpChg>
        <pc:graphicFrameChg chg="mod modGraphic">
          <ac:chgData name="TANANPORN YANA" userId="582cf2ae-1cfd-42cc-8a31-a13e10d493a9" providerId="ADAL" clId="{0992D205-27C1-4167-9DAB-68514F576E03}" dt="2020-08-25T17:49:14.492" v="30" actId="1076"/>
          <ac:graphicFrameMkLst>
            <pc:docMk/>
            <pc:sldMk cId="3583610018" sldId="391"/>
            <ac:graphicFrameMk id="7" creationId="{D57F9ECF-32D4-49BC-B889-8A206ABA8C07}"/>
          </ac:graphicFrameMkLst>
        </pc:graphicFrame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45" creationId="{D70B9691-836B-4ECB-A7CE-8546FD8753F1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46" creationId="{F1D07FA3-5B4B-4834-9401-1A953C769938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47" creationId="{087610E2-DFCF-4BED-9C71-F7A496F51DAE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0" creationId="{7E2AF439-12D2-4DAE-9BF3-943414095B93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1" creationId="{A13B7986-2EF7-481C-9271-E4B54E47ACE9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2" creationId="{8B424F29-3001-4580-A47B-43D3ECB8C926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3" creationId="{94EF3743-DE1E-4997-BC4E-5DA4C4696F7C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4" creationId="{3411F45B-7902-4A06-B31F-58412BA56A64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5" creationId="{49A7AACF-13CD-406A-B39B-C8939635B6D7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6" creationId="{85744E16-2A63-4A64-BD53-CC8C27285053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7" creationId="{33B0C1D9-0665-4717-B66F-8EA13D523272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8" creationId="{A2820FF4-510E-4E7F-ACF2-AF5B5301976B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59" creationId="{330116BB-01E7-4F18-BD06-B8B742ADC11D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60" creationId="{90ADDCE3-9227-4EB4-AD17-A8B30A2D5657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61" creationId="{5EE6849A-A32E-4789-9FB7-8C5FDECDB623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63" creationId="{0DCC5255-5710-44D4-AC50-7EFED8FE47BF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64" creationId="{DFC3B9E9-9462-45F5-8C6A-628D0C31D14B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65" creationId="{C2D9594A-410E-4BAC-8FC5-FA78EC07B209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66" creationId="{ACA2065D-9CDC-4800-A786-C80793C9E9BC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67" creationId="{A3F85888-DBC8-4973-B134-A51DB2098468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68" creationId="{B5306A1D-C534-43F8-8EAB-92F8136E0A2C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69" creationId="{DD269843-F851-49F9-A8EB-70BA4F2F54A1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71" creationId="{84D9F4A6-4B4C-49BB-9625-C83FE157FA93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77" creationId="{E184D9C3-2F1A-47B3-9996-287DE3EC818A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81" creationId="{77711BE0-A2C0-41FD-9F76-35B43550E26B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84" creationId="{558EF7F6-7C7B-47B0-9ECD-D4AC9B92C59E}"/>
          </ac:picMkLst>
        </pc:picChg>
        <pc:picChg chg="mod">
          <ac:chgData name="TANANPORN YANA" userId="582cf2ae-1cfd-42cc-8a31-a13e10d493a9" providerId="ADAL" clId="{0992D205-27C1-4167-9DAB-68514F576E03}" dt="2020-08-25T17:49:14.492" v="30" actId="1076"/>
          <ac:picMkLst>
            <pc:docMk/>
            <pc:sldMk cId="3583610018" sldId="391"/>
            <ac:picMk id="87" creationId="{2D3EE155-E82D-4BEB-A623-E0B599D187A6}"/>
          </ac:picMkLst>
        </pc:picChg>
      </pc:sldChg>
      <pc:sldChg chg="addSp delSp modSp mod">
        <pc:chgData name="TANANPORN YANA" userId="582cf2ae-1cfd-42cc-8a31-a13e10d493a9" providerId="ADAL" clId="{0992D205-27C1-4167-9DAB-68514F576E03}" dt="2020-08-25T18:21:29.496" v="237" actId="1076"/>
        <pc:sldMkLst>
          <pc:docMk/>
          <pc:sldMk cId="1588853340" sldId="392"/>
        </pc:sldMkLst>
        <pc:spChg chg="mod">
          <ac:chgData name="TANANPORN YANA" userId="582cf2ae-1cfd-42cc-8a31-a13e10d493a9" providerId="ADAL" clId="{0992D205-27C1-4167-9DAB-68514F576E03}" dt="2020-08-25T18:16:22.173" v="196" actId="1076"/>
          <ac:spMkLst>
            <pc:docMk/>
            <pc:sldMk cId="1588853340" sldId="392"/>
            <ac:spMk id="2" creationId="{C272E799-1B73-4411-B579-3B8066505143}"/>
          </ac:spMkLst>
        </pc:spChg>
        <pc:spChg chg="add mod ord">
          <ac:chgData name="TANANPORN YANA" userId="582cf2ae-1cfd-42cc-8a31-a13e10d493a9" providerId="ADAL" clId="{0992D205-27C1-4167-9DAB-68514F576E03}" dt="2020-08-25T18:17:51.152" v="212" actId="1076"/>
          <ac:spMkLst>
            <pc:docMk/>
            <pc:sldMk cId="1588853340" sldId="392"/>
            <ac:spMk id="3" creationId="{34B68653-1F08-4BFC-AD68-ABA53168DB50}"/>
          </ac:spMkLst>
        </pc:spChg>
        <pc:spChg chg="add mod ord">
          <ac:chgData name="TANANPORN YANA" userId="582cf2ae-1cfd-42cc-8a31-a13e10d493a9" providerId="ADAL" clId="{0992D205-27C1-4167-9DAB-68514F576E03}" dt="2020-08-25T18:17:51.152" v="212" actId="1076"/>
          <ac:spMkLst>
            <pc:docMk/>
            <pc:sldMk cId="1588853340" sldId="392"/>
            <ac:spMk id="4" creationId="{AADEDC04-FB01-4F08-A891-DD69CA70C4D9}"/>
          </ac:spMkLst>
        </pc:spChg>
        <pc:spChg chg="add mod">
          <ac:chgData name="TANANPORN YANA" userId="582cf2ae-1cfd-42cc-8a31-a13e10d493a9" providerId="ADAL" clId="{0992D205-27C1-4167-9DAB-68514F576E03}" dt="2020-08-25T18:21:29.496" v="237" actId="1076"/>
          <ac:spMkLst>
            <pc:docMk/>
            <pc:sldMk cId="1588853340" sldId="392"/>
            <ac:spMk id="5" creationId="{213AE484-5EA7-4D60-B7A0-25FB24C26EC6}"/>
          </ac:spMkLst>
        </pc:spChg>
        <pc:spChg chg="add mod">
          <ac:chgData name="TANANPORN YANA" userId="582cf2ae-1cfd-42cc-8a31-a13e10d493a9" providerId="ADAL" clId="{0992D205-27C1-4167-9DAB-68514F576E03}" dt="2020-08-25T18:21:16.196" v="233" actId="404"/>
          <ac:spMkLst>
            <pc:docMk/>
            <pc:sldMk cId="1588853340" sldId="392"/>
            <ac:spMk id="6" creationId="{59C8605A-BD51-4682-8D6C-320531B79636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14" creationId="{957E08FA-B5D8-4BEA-8397-7ADA9A808918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16" creationId="{12DBCF65-8348-4D8B-B14E-1A45CC0559F0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17" creationId="{A2561469-E068-47EE-BFCA-8BC9C2DAA049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19" creationId="{CAC9F730-8F07-45CA-BC32-DB20042F884F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20" creationId="{1F640CFC-98E8-4727-A1A0-A7C7579AD027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22" creationId="{1A7A37DB-2D8A-4159-B2E5-E45ABC6C2859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23" creationId="{E04DBA38-CEEF-4F36-9B9D-403AE1790E75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25" creationId="{AA8C3F66-70AD-40C2-A1C1-EA6F340D48A7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26" creationId="{0E1060DA-4112-4300-9A2E-7B1ACD2ED802}"/>
          </ac:spMkLst>
        </pc:spChg>
        <pc:spChg chg="mod">
          <ac:chgData name="TANANPORN YANA" userId="582cf2ae-1cfd-42cc-8a31-a13e10d493a9" providerId="ADAL" clId="{0992D205-27C1-4167-9DAB-68514F576E03}" dt="2020-08-25T18:16:10.986" v="190" actId="1076"/>
          <ac:spMkLst>
            <pc:docMk/>
            <pc:sldMk cId="1588853340" sldId="392"/>
            <ac:spMk id="28" creationId="{8C01F428-A86E-4B93-A177-B5D33B270D85}"/>
          </ac:spMkLst>
        </pc:spChg>
        <pc:spChg chg="mod">
          <ac:chgData name="TANANPORN YANA" userId="582cf2ae-1cfd-42cc-8a31-a13e10d493a9" providerId="ADAL" clId="{0992D205-27C1-4167-9DAB-68514F576E03}" dt="2020-08-25T18:17:51.152" v="212" actId="1076"/>
          <ac:spMkLst>
            <pc:docMk/>
            <pc:sldMk cId="1588853340" sldId="392"/>
            <ac:spMk id="108" creationId="{A96260F3-9ACB-441D-A1C6-9101CAE0FF2D}"/>
          </ac:spMkLst>
        </pc:spChg>
        <pc:spChg chg="mod">
          <ac:chgData name="TANANPORN YANA" userId="582cf2ae-1cfd-42cc-8a31-a13e10d493a9" providerId="ADAL" clId="{0992D205-27C1-4167-9DAB-68514F576E03}" dt="2020-08-25T18:17:51.152" v="212" actId="1076"/>
          <ac:spMkLst>
            <pc:docMk/>
            <pc:sldMk cId="1588853340" sldId="392"/>
            <ac:spMk id="127" creationId="{45610D86-385B-47BF-BCF9-646B7B5023E2}"/>
          </ac:spMkLst>
        </pc:spChg>
        <pc:spChg chg="del mod">
          <ac:chgData name="TANANPORN YANA" userId="582cf2ae-1cfd-42cc-8a31-a13e10d493a9" providerId="ADAL" clId="{0992D205-27C1-4167-9DAB-68514F576E03}" dt="2020-08-25T18:17:35.021" v="208" actId="478"/>
          <ac:spMkLst>
            <pc:docMk/>
            <pc:sldMk cId="1588853340" sldId="392"/>
            <ac:spMk id="136" creationId="{052898D1-7237-43B1-A694-EEB58B7B6137}"/>
          </ac:spMkLst>
        </pc:spChg>
        <pc:spChg chg="mod">
          <ac:chgData name="TANANPORN YANA" userId="582cf2ae-1cfd-42cc-8a31-a13e10d493a9" providerId="ADAL" clId="{0992D205-27C1-4167-9DAB-68514F576E03}" dt="2020-08-25T18:17:51.152" v="212" actId="1076"/>
          <ac:spMkLst>
            <pc:docMk/>
            <pc:sldMk cId="1588853340" sldId="392"/>
            <ac:spMk id="137" creationId="{5A4B3E2C-9F3B-49CA-BAC9-17D471C50161}"/>
          </ac:spMkLst>
        </pc:spChg>
        <pc:spChg chg="mod">
          <ac:chgData name="TANANPORN YANA" userId="582cf2ae-1cfd-42cc-8a31-a13e10d493a9" providerId="ADAL" clId="{0992D205-27C1-4167-9DAB-68514F576E03}" dt="2020-08-25T18:17:51.152" v="212" actId="1076"/>
          <ac:spMkLst>
            <pc:docMk/>
            <pc:sldMk cId="1588853340" sldId="392"/>
            <ac:spMk id="138" creationId="{B4D48B1D-398E-4036-B165-B1FA00E5FF3D}"/>
          </ac:spMkLst>
        </pc:spChg>
        <pc:spChg chg="del mod">
          <ac:chgData name="TANANPORN YANA" userId="582cf2ae-1cfd-42cc-8a31-a13e10d493a9" providerId="ADAL" clId="{0992D205-27C1-4167-9DAB-68514F576E03}" dt="2020-08-25T18:17:35.441" v="209" actId="478"/>
          <ac:spMkLst>
            <pc:docMk/>
            <pc:sldMk cId="1588853340" sldId="392"/>
            <ac:spMk id="139" creationId="{57D75D65-0587-435C-890A-818D375D8C69}"/>
          </ac:spMkLst>
        </pc:spChg>
        <pc:grpChg chg="mod">
          <ac:chgData name="TANANPORN YANA" userId="582cf2ae-1cfd-42cc-8a31-a13e10d493a9" providerId="ADAL" clId="{0992D205-27C1-4167-9DAB-68514F576E03}" dt="2020-08-25T18:16:10.986" v="190" actId="1076"/>
          <ac:grpSpMkLst>
            <pc:docMk/>
            <pc:sldMk cId="1588853340" sldId="392"/>
            <ac:grpSpMk id="52" creationId="{61CA1008-C548-4F32-9A76-170BDCBB4642}"/>
          </ac:grpSpMkLst>
        </pc:grpChg>
        <pc:grpChg chg="mod">
          <ac:chgData name="TANANPORN YANA" userId="582cf2ae-1cfd-42cc-8a31-a13e10d493a9" providerId="ADAL" clId="{0992D205-27C1-4167-9DAB-68514F576E03}" dt="2020-08-25T18:16:10.986" v="190" actId="1076"/>
          <ac:grpSpMkLst>
            <pc:docMk/>
            <pc:sldMk cId="1588853340" sldId="392"/>
            <ac:grpSpMk id="89" creationId="{E6087AA5-D893-438A-BBD8-E0760CCB3204}"/>
          </ac:grpSpMkLst>
        </pc:grpChg>
        <pc:grpChg chg="mod">
          <ac:chgData name="TANANPORN YANA" userId="582cf2ae-1cfd-42cc-8a31-a13e10d493a9" providerId="ADAL" clId="{0992D205-27C1-4167-9DAB-68514F576E03}" dt="2020-08-25T18:16:10.986" v="190" actId="1076"/>
          <ac:grpSpMkLst>
            <pc:docMk/>
            <pc:sldMk cId="1588853340" sldId="392"/>
            <ac:grpSpMk id="93" creationId="{0896D02F-D24A-4A60-A7B0-45D70FCE843A}"/>
          </ac:grpSpMkLst>
        </pc:grpChg>
        <pc:grpChg chg="mod">
          <ac:chgData name="TANANPORN YANA" userId="582cf2ae-1cfd-42cc-8a31-a13e10d493a9" providerId="ADAL" clId="{0992D205-27C1-4167-9DAB-68514F576E03}" dt="2020-08-25T18:21:19.430" v="235" actId="1076"/>
          <ac:grpSpMkLst>
            <pc:docMk/>
            <pc:sldMk cId="1588853340" sldId="392"/>
            <ac:grpSpMk id="125" creationId="{2541D7F4-98BD-45B4-AC9D-A3B8384FC8C2}"/>
          </ac:grpSpMkLst>
        </pc:grpChg>
        <pc:picChg chg="mod">
          <ac:chgData name="TANANPORN YANA" userId="582cf2ae-1cfd-42cc-8a31-a13e10d493a9" providerId="ADAL" clId="{0992D205-27C1-4167-9DAB-68514F576E03}" dt="2020-08-25T18:16:10.986" v="190" actId="1076"/>
          <ac:picMkLst>
            <pc:docMk/>
            <pc:sldMk cId="1588853340" sldId="392"/>
            <ac:picMk id="34" creationId="{9527F0DE-231B-4C00-B81E-52D50BD62555}"/>
          </ac:picMkLst>
        </pc:picChg>
        <pc:picChg chg="mod">
          <ac:chgData name="TANANPORN YANA" userId="582cf2ae-1cfd-42cc-8a31-a13e10d493a9" providerId="ADAL" clId="{0992D205-27C1-4167-9DAB-68514F576E03}" dt="2020-08-25T18:16:10.986" v="190" actId="1076"/>
          <ac:picMkLst>
            <pc:docMk/>
            <pc:sldMk cId="1588853340" sldId="392"/>
            <ac:picMk id="35" creationId="{1FFB5DCB-6504-43B8-A37F-338209782543}"/>
          </ac:picMkLst>
        </pc:picChg>
        <pc:picChg chg="mod">
          <ac:chgData name="TANANPORN YANA" userId="582cf2ae-1cfd-42cc-8a31-a13e10d493a9" providerId="ADAL" clId="{0992D205-27C1-4167-9DAB-68514F576E03}" dt="2020-08-25T18:16:10.986" v="190" actId="1076"/>
          <ac:picMkLst>
            <pc:docMk/>
            <pc:sldMk cId="1588853340" sldId="392"/>
            <ac:picMk id="37" creationId="{D8AB4F63-9B86-4004-83A2-7213B8FA1B2F}"/>
          </ac:picMkLst>
        </pc:picChg>
        <pc:picChg chg="mod">
          <ac:chgData name="TANANPORN YANA" userId="582cf2ae-1cfd-42cc-8a31-a13e10d493a9" providerId="ADAL" clId="{0992D205-27C1-4167-9DAB-68514F576E03}" dt="2020-08-25T18:16:10.986" v="190" actId="1076"/>
          <ac:picMkLst>
            <pc:docMk/>
            <pc:sldMk cId="1588853340" sldId="392"/>
            <ac:picMk id="39" creationId="{D9F0D41B-01A5-4311-983A-48F1951E6AE5}"/>
          </ac:picMkLst>
        </pc:picChg>
        <pc:picChg chg="mod">
          <ac:chgData name="TANANPORN YANA" userId="582cf2ae-1cfd-42cc-8a31-a13e10d493a9" providerId="ADAL" clId="{0992D205-27C1-4167-9DAB-68514F576E03}" dt="2020-08-25T18:16:10.986" v="190" actId="1076"/>
          <ac:picMkLst>
            <pc:docMk/>
            <pc:sldMk cId="1588853340" sldId="392"/>
            <ac:picMk id="77" creationId="{84D42ED3-1BBC-4EA0-9592-B8A5E13ADE02}"/>
          </ac:picMkLst>
        </pc:picChg>
        <pc:picChg chg="mod">
          <ac:chgData name="TANANPORN YANA" userId="582cf2ae-1cfd-42cc-8a31-a13e10d493a9" providerId="ADAL" clId="{0992D205-27C1-4167-9DAB-68514F576E03}" dt="2020-08-25T18:17:51.152" v="212" actId="1076"/>
          <ac:picMkLst>
            <pc:docMk/>
            <pc:sldMk cId="1588853340" sldId="392"/>
            <ac:picMk id="133" creationId="{092DF3B0-35D1-4698-A784-162FD0EBD1B0}"/>
          </ac:picMkLst>
        </pc:picChg>
        <pc:picChg chg="mod">
          <ac:chgData name="TANANPORN YANA" userId="582cf2ae-1cfd-42cc-8a31-a13e10d493a9" providerId="ADAL" clId="{0992D205-27C1-4167-9DAB-68514F576E03}" dt="2020-08-25T18:17:51.152" v="212" actId="1076"/>
          <ac:picMkLst>
            <pc:docMk/>
            <pc:sldMk cId="1588853340" sldId="392"/>
            <ac:picMk id="135" creationId="{79FA7355-3548-4149-8D53-30562D612000}"/>
          </ac:picMkLst>
        </pc:picChg>
      </pc:sldChg>
      <pc:sldChg chg="addSp delSp modSp mod">
        <pc:chgData name="TANANPORN YANA" userId="582cf2ae-1cfd-42cc-8a31-a13e10d493a9" providerId="ADAL" clId="{0992D205-27C1-4167-9DAB-68514F576E03}" dt="2020-08-25T17:59:43.783" v="88" actId="478"/>
        <pc:sldMkLst>
          <pc:docMk/>
          <pc:sldMk cId="3245999597" sldId="393"/>
        </pc:sldMkLst>
        <pc:spChg chg="mod">
          <ac:chgData name="TANANPORN YANA" userId="582cf2ae-1cfd-42cc-8a31-a13e10d493a9" providerId="ADAL" clId="{0992D205-27C1-4167-9DAB-68514F576E03}" dt="2020-08-25T17:51:23.903" v="39" actId="1076"/>
          <ac:spMkLst>
            <pc:docMk/>
            <pc:sldMk cId="3245999597" sldId="393"/>
            <ac:spMk id="2" creationId="{C272E799-1B73-4411-B579-3B8066505143}"/>
          </ac:spMkLst>
        </pc:spChg>
        <pc:spChg chg="mod">
          <ac:chgData name="TANANPORN YANA" userId="582cf2ae-1cfd-42cc-8a31-a13e10d493a9" providerId="ADAL" clId="{0992D205-27C1-4167-9DAB-68514F576E03}" dt="2020-08-25T17:56:19.573" v="70" actId="207"/>
          <ac:spMkLst>
            <pc:docMk/>
            <pc:sldMk cId="3245999597" sldId="393"/>
            <ac:spMk id="3" creationId="{515B8FC6-3B48-4948-9074-6C9782644DBC}"/>
          </ac:spMkLst>
        </pc:spChg>
        <pc:spChg chg="mod">
          <ac:chgData name="TANANPORN YANA" userId="582cf2ae-1cfd-42cc-8a31-a13e10d493a9" providerId="ADAL" clId="{0992D205-27C1-4167-9DAB-68514F576E03}" dt="2020-08-25T17:56:23.747" v="71" actId="207"/>
          <ac:spMkLst>
            <pc:docMk/>
            <pc:sldMk cId="3245999597" sldId="393"/>
            <ac:spMk id="4" creationId="{F012D1D9-C4D3-416C-A4BF-1E0434D66EF8}"/>
          </ac:spMkLst>
        </pc:spChg>
        <pc:spChg chg="mod">
          <ac:chgData name="TANANPORN YANA" userId="582cf2ae-1cfd-42cc-8a31-a13e10d493a9" providerId="ADAL" clId="{0992D205-27C1-4167-9DAB-68514F576E03}" dt="2020-08-25T17:56:12.624" v="69" actId="208"/>
          <ac:spMkLst>
            <pc:docMk/>
            <pc:sldMk cId="3245999597" sldId="393"/>
            <ac:spMk id="9" creationId="{DD19F4F0-2606-439F-AD7B-B2ABC10C8D7C}"/>
          </ac:spMkLst>
        </pc:spChg>
        <pc:spChg chg="mod">
          <ac:chgData name="TANANPORN YANA" userId="582cf2ae-1cfd-42cc-8a31-a13e10d493a9" providerId="ADAL" clId="{0992D205-27C1-4167-9DAB-68514F576E03}" dt="2020-08-25T17:56:08.064" v="68" actId="208"/>
          <ac:spMkLst>
            <pc:docMk/>
            <pc:sldMk cId="3245999597" sldId="393"/>
            <ac:spMk id="11" creationId="{7C0E7360-EB3D-42DE-865F-F9040670848F}"/>
          </ac:spMkLst>
        </pc:spChg>
        <pc:spChg chg="mod">
          <ac:chgData name="TANANPORN YANA" userId="582cf2ae-1cfd-42cc-8a31-a13e10d493a9" providerId="ADAL" clId="{0992D205-27C1-4167-9DAB-68514F576E03}" dt="2020-08-25T17:50:26.943" v="37" actId="1076"/>
          <ac:spMkLst>
            <pc:docMk/>
            <pc:sldMk cId="3245999597" sldId="393"/>
            <ac:spMk id="27" creationId="{DB3B0637-C297-40E8-8BB1-11C07672B2F2}"/>
          </ac:spMkLst>
        </pc:spChg>
        <pc:spChg chg="mod">
          <ac:chgData name="TANANPORN YANA" userId="582cf2ae-1cfd-42cc-8a31-a13e10d493a9" providerId="ADAL" clId="{0992D205-27C1-4167-9DAB-68514F576E03}" dt="2020-08-25T17:51:09.303" v="38" actId="207"/>
          <ac:spMkLst>
            <pc:docMk/>
            <pc:sldMk cId="3245999597" sldId="393"/>
            <ac:spMk id="59" creationId="{6F5BBF07-A1A5-4466-B968-E7035217412D}"/>
          </ac:spMkLst>
        </pc:spChg>
        <pc:picChg chg="add mod">
          <ac:chgData name="TANANPORN YANA" userId="582cf2ae-1cfd-42cc-8a31-a13e10d493a9" providerId="ADAL" clId="{0992D205-27C1-4167-9DAB-68514F576E03}" dt="2020-08-25T17:58:37.210" v="81" actId="1076"/>
          <ac:picMkLst>
            <pc:docMk/>
            <pc:sldMk cId="3245999597" sldId="393"/>
            <ac:picMk id="6" creationId="{98512FF1-E405-479A-B697-13E0EC15516B}"/>
          </ac:picMkLst>
        </pc:picChg>
        <pc:picChg chg="add del mod">
          <ac:chgData name="TANANPORN YANA" userId="582cf2ae-1cfd-42cc-8a31-a13e10d493a9" providerId="ADAL" clId="{0992D205-27C1-4167-9DAB-68514F576E03}" dt="2020-08-25T17:59:43.783" v="88" actId="478"/>
          <ac:picMkLst>
            <pc:docMk/>
            <pc:sldMk cId="3245999597" sldId="393"/>
            <ac:picMk id="8" creationId="{F77C30DF-2088-40FF-834D-43B4DDC95DFD}"/>
          </ac:picMkLst>
        </pc:picChg>
        <pc:picChg chg="mod">
          <ac:chgData name="TANANPORN YANA" userId="582cf2ae-1cfd-42cc-8a31-a13e10d493a9" providerId="ADAL" clId="{0992D205-27C1-4167-9DAB-68514F576E03}" dt="2020-08-25T17:55:58.440" v="66" actId="207"/>
          <ac:picMkLst>
            <pc:docMk/>
            <pc:sldMk cId="3245999597" sldId="393"/>
            <ac:picMk id="14" creationId="{B2FBB49B-5941-484F-BA56-3E295FCC6C1A}"/>
          </ac:picMkLst>
        </pc:picChg>
        <pc:picChg chg="mod">
          <ac:chgData name="TANANPORN YANA" userId="582cf2ae-1cfd-42cc-8a31-a13e10d493a9" providerId="ADAL" clId="{0992D205-27C1-4167-9DAB-68514F576E03}" dt="2020-08-25T17:56:01.654" v="67" actId="207"/>
          <ac:picMkLst>
            <pc:docMk/>
            <pc:sldMk cId="3245999597" sldId="393"/>
            <ac:picMk id="16" creationId="{BEA2C08B-68B6-47A4-B928-A62B60E9496F}"/>
          </ac:picMkLst>
        </pc:picChg>
      </pc:sldChg>
      <pc:sldChg chg="modSp mod">
        <pc:chgData name="TANANPORN YANA" userId="582cf2ae-1cfd-42cc-8a31-a13e10d493a9" providerId="ADAL" clId="{0992D205-27C1-4167-9DAB-68514F576E03}" dt="2020-08-25T18:22:07.225" v="241" actId="403"/>
        <pc:sldMkLst>
          <pc:docMk/>
          <pc:sldMk cId="94723400" sldId="394"/>
        </pc:sldMkLst>
        <pc:spChg chg="mod">
          <ac:chgData name="TANANPORN YANA" userId="582cf2ae-1cfd-42cc-8a31-a13e10d493a9" providerId="ADAL" clId="{0992D205-27C1-4167-9DAB-68514F576E03}" dt="2020-08-25T18:22:07.225" v="241" actId="403"/>
          <ac:spMkLst>
            <pc:docMk/>
            <pc:sldMk cId="94723400" sldId="394"/>
            <ac:spMk id="2" creationId="{C272E799-1B73-4411-B579-3B8066505143}"/>
          </ac:spMkLst>
        </pc:spChg>
      </pc:sldChg>
      <pc:sldChg chg="modSp mod">
        <pc:chgData name="TANANPORN YANA" userId="582cf2ae-1cfd-42cc-8a31-a13e10d493a9" providerId="ADAL" clId="{0992D205-27C1-4167-9DAB-68514F576E03}" dt="2020-08-25T18:07:55.327" v="144" actId="1076"/>
        <pc:sldMkLst>
          <pc:docMk/>
          <pc:sldMk cId="82648799" sldId="395"/>
        </pc:sldMkLst>
        <pc:spChg chg="mod">
          <ac:chgData name="TANANPORN YANA" userId="582cf2ae-1cfd-42cc-8a31-a13e10d493a9" providerId="ADAL" clId="{0992D205-27C1-4167-9DAB-68514F576E03}" dt="2020-08-25T18:07:55.327" v="144" actId="1076"/>
          <ac:spMkLst>
            <pc:docMk/>
            <pc:sldMk cId="82648799" sldId="395"/>
            <ac:spMk id="320" creationId="{0CE41AB9-E744-4B9B-B743-581B88692C9B}"/>
          </ac:spMkLst>
        </pc:spChg>
      </pc:sldChg>
    </pc:docChg>
  </pc:docChgLst>
  <pc:docChgLst>
    <pc:chgData name="TANANPORN YANA" userId="S::tananporn_yana@cmu.ac.th::582cf2ae-1cfd-42cc-8a31-a13e10d493a9" providerId="AD" clId="Web-{99A44D8E-2B12-494F-9394-E034EBE870CD}"/>
    <pc:docChg chg="modSld">
      <pc:chgData name="TANANPORN YANA" userId="S::tananporn_yana@cmu.ac.th::582cf2ae-1cfd-42cc-8a31-a13e10d493a9" providerId="AD" clId="Web-{99A44D8E-2B12-494F-9394-E034EBE870CD}" dt="2020-10-29T09:34:02.812" v="49" actId="14100"/>
      <pc:docMkLst>
        <pc:docMk/>
      </pc:docMkLst>
      <pc:sldChg chg="modSp">
        <pc:chgData name="TANANPORN YANA" userId="S::tananporn_yana@cmu.ac.th::582cf2ae-1cfd-42cc-8a31-a13e10d493a9" providerId="AD" clId="Web-{99A44D8E-2B12-494F-9394-E034EBE870CD}" dt="2020-10-29T09:34:02.812" v="49" actId="14100"/>
        <pc:sldMkLst>
          <pc:docMk/>
          <pc:sldMk cId="1718901132" sldId="256"/>
        </pc:sldMkLst>
        <pc:spChg chg="mod">
          <ac:chgData name="TANANPORN YANA" userId="S::tananporn_yana@cmu.ac.th::582cf2ae-1cfd-42cc-8a31-a13e10d493a9" providerId="AD" clId="Web-{99A44D8E-2B12-494F-9394-E034EBE870CD}" dt="2020-10-29T09:29:57.686" v="43" actId="14100"/>
          <ac:spMkLst>
            <pc:docMk/>
            <pc:sldMk cId="1718901132" sldId="256"/>
            <ac:spMk id="3" creationId="{16A75988-77A3-46C1-B5E0-C69340A05DB6}"/>
          </ac:spMkLst>
        </pc:spChg>
        <pc:spChg chg="mod">
          <ac:chgData name="TANANPORN YANA" userId="S::tananporn_yana@cmu.ac.th::582cf2ae-1cfd-42cc-8a31-a13e10d493a9" providerId="AD" clId="Web-{99A44D8E-2B12-494F-9394-E034EBE870CD}" dt="2020-10-29T09:33:58.437" v="48" actId="14100"/>
          <ac:spMkLst>
            <pc:docMk/>
            <pc:sldMk cId="1718901132" sldId="256"/>
            <ac:spMk id="4" creationId="{B2A9D59E-2A4B-4F69-8F5F-916FCDB35FBA}"/>
          </ac:spMkLst>
        </pc:spChg>
        <pc:spChg chg="mod">
          <ac:chgData name="TANANPORN YANA" userId="S::tananporn_yana@cmu.ac.th::582cf2ae-1cfd-42cc-8a31-a13e10d493a9" providerId="AD" clId="Web-{99A44D8E-2B12-494F-9394-E034EBE870CD}" dt="2020-10-29T09:30:03.592" v="44" actId="14100"/>
          <ac:spMkLst>
            <pc:docMk/>
            <pc:sldMk cId="1718901132" sldId="256"/>
            <ac:spMk id="5" creationId="{498599B2-6956-43B4-8D83-E0C3E1F4A16B}"/>
          </ac:spMkLst>
        </pc:spChg>
        <pc:spChg chg="mod">
          <ac:chgData name="TANANPORN YANA" userId="S::tananporn_yana@cmu.ac.th::582cf2ae-1cfd-42cc-8a31-a13e10d493a9" providerId="AD" clId="Web-{99A44D8E-2B12-494F-9394-E034EBE870CD}" dt="2020-10-29T09:29:40.889" v="40" actId="14100"/>
          <ac:spMkLst>
            <pc:docMk/>
            <pc:sldMk cId="1718901132" sldId="256"/>
            <ac:spMk id="8" creationId="{E32D0B68-D44B-42E7-B474-A27A0263FDC2}"/>
          </ac:spMkLst>
        </pc:spChg>
        <pc:spChg chg="mod">
          <ac:chgData name="TANANPORN YANA" userId="S::tananporn_yana@cmu.ac.th::582cf2ae-1cfd-42cc-8a31-a13e10d493a9" providerId="AD" clId="Web-{99A44D8E-2B12-494F-9394-E034EBE870CD}" dt="2020-10-29T09:34:02.812" v="49" actId="14100"/>
          <ac:spMkLst>
            <pc:docMk/>
            <pc:sldMk cId="1718901132" sldId="256"/>
            <ac:spMk id="16" creationId="{00992907-A8C2-44F2-A805-2B9C0ADE27F2}"/>
          </ac:spMkLst>
        </pc:spChg>
        <pc:spChg chg="mod">
          <ac:chgData name="TANANPORN YANA" userId="S::tananporn_yana@cmu.ac.th::582cf2ae-1cfd-42cc-8a31-a13e10d493a9" providerId="AD" clId="Web-{99A44D8E-2B12-494F-9394-E034EBE870CD}" dt="2020-10-29T09:29:30.670" v="39" actId="14100"/>
          <ac:spMkLst>
            <pc:docMk/>
            <pc:sldMk cId="1718901132" sldId="256"/>
            <ac:spMk id="17" creationId="{FE651195-F9FD-4F7E-B1C0-272EB05D44C3}"/>
          </ac:spMkLst>
        </pc:spChg>
        <pc:graphicFrameChg chg="mod modGraphic">
          <ac:chgData name="TANANPORN YANA" userId="S::tananporn_yana@cmu.ac.th::582cf2ae-1cfd-42cc-8a31-a13e10d493a9" providerId="AD" clId="Web-{99A44D8E-2B12-494F-9394-E034EBE870CD}" dt="2020-10-29T09:28:31.311" v="36"/>
          <ac:graphicFrameMkLst>
            <pc:docMk/>
            <pc:sldMk cId="1718901132" sldId="256"/>
            <ac:graphicFrameMk id="2" creationId="{8518C46B-ADA3-4173-912D-A7839360F33D}"/>
          </ac:graphicFrameMkLst>
        </pc:graphicFrameChg>
        <pc:picChg chg="mod">
          <ac:chgData name="TANANPORN YANA" userId="S::tananporn_yana@cmu.ac.th::582cf2ae-1cfd-42cc-8a31-a13e10d493a9" providerId="AD" clId="Web-{99A44D8E-2B12-494F-9394-E034EBE870CD}" dt="2020-10-29T09:19:13.777" v="4" actId="1076"/>
          <ac:picMkLst>
            <pc:docMk/>
            <pc:sldMk cId="1718901132" sldId="256"/>
            <ac:picMk id="10" creationId="{64B9B9F1-89B0-4C49-AED4-1C24BBA18C29}"/>
          </ac:picMkLst>
        </pc:picChg>
      </pc:sldChg>
      <pc:sldChg chg="modSp">
        <pc:chgData name="TANANPORN YANA" userId="S::tananporn_yana@cmu.ac.th::582cf2ae-1cfd-42cc-8a31-a13e10d493a9" providerId="AD" clId="Web-{99A44D8E-2B12-494F-9394-E034EBE870CD}" dt="2020-10-29T04:50:53.989" v="1" actId="1076"/>
        <pc:sldMkLst>
          <pc:docMk/>
          <pc:sldMk cId="2572505110" sldId="381"/>
        </pc:sldMkLst>
        <pc:picChg chg="mod">
          <ac:chgData name="TANANPORN YANA" userId="S::tananporn_yana@cmu.ac.th::582cf2ae-1cfd-42cc-8a31-a13e10d493a9" providerId="AD" clId="Web-{99A44D8E-2B12-494F-9394-E034EBE870CD}" dt="2020-10-29T04:50:53.989" v="1" actId="1076"/>
          <ac:picMkLst>
            <pc:docMk/>
            <pc:sldMk cId="2572505110" sldId="381"/>
            <ac:picMk id="33" creationId="{8AE3268B-396E-4A30-9454-7C248FB3BF6E}"/>
          </ac:picMkLst>
        </pc:picChg>
      </pc:sldChg>
      <pc:sldChg chg="modSp">
        <pc:chgData name="TANANPORN YANA" userId="S::tananporn_yana@cmu.ac.th::582cf2ae-1cfd-42cc-8a31-a13e10d493a9" providerId="AD" clId="Web-{99A44D8E-2B12-494F-9394-E034EBE870CD}" dt="2020-10-29T07:35:52.015" v="3" actId="1076"/>
        <pc:sldMkLst>
          <pc:docMk/>
          <pc:sldMk cId="3245999597" sldId="393"/>
        </pc:sldMkLst>
        <pc:picChg chg="mod">
          <ac:chgData name="TANANPORN YANA" userId="S::tananporn_yana@cmu.ac.th::582cf2ae-1cfd-42cc-8a31-a13e10d493a9" providerId="AD" clId="Web-{99A44D8E-2B12-494F-9394-E034EBE870CD}" dt="2020-10-29T07:35:52.015" v="3" actId="1076"/>
          <ac:picMkLst>
            <pc:docMk/>
            <pc:sldMk cId="3245999597" sldId="393"/>
            <ac:picMk id="5" creationId="{FFBDC763-BD4F-4238-A723-E76F2158E50D}"/>
          </ac:picMkLst>
        </pc:picChg>
      </pc:sldChg>
    </pc:docChg>
  </pc:docChgLst>
  <pc:docChgLst>
    <pc:chgData name="TANANPORN YANA" userId="S::tananporn_yana@cmu.ac.th::582cf2ae-1cfd-42cc-8a31-a13e10d493a9" providerId="AD" clId="Web-{257DB746-F49F-400C-8663-DA2702CBEA76}"/>
    <pc:docChg chg="addSld modSld">
      <pc:chgData name="TANANPORN YANA" userId="S::tananporn_yana@cmu.ac.th::582cf2ae-1cfd-42cc-8a31-a13e10d493a9" providerId="AD" clId="Web-{257DB746-F49F-400C-8663-DA2702CBEA76}" dt="2020-08-25T17:03:41.817" v="320"/>
      <pc:docMkLst>
        <pc:docMk/>
      </pc:docMkLst>
      <pc:sldChg chg="addSp delSp modSp">
        <pc:chgData name="TANANPORN YANA" userId="S::tananporn_yana@cmu.ac.th::582cf2ae-1cfd-42cc-8a31-a13e10d493a9" providerId="AD" clId="Web-{257DB746-F49F-400C-8663-DA2702CBEA76}" dt="2020-08-25T17:03:41.817" v="320"/>
        <pc:sldMkLst>
          <pc:docMk/>
          <pc:sldMk cId="3583610018" sldId="391"/>
        </pc:sldMkLst>
        <pc:spChg chg="mod">
          <ac:chgData name="TANANPORN YANA" userId="S::tananporn_yana@cmu.ac.th::582cf2ae-1cfd-42cc-8a31-a13e10d493a9" providerId="AD" clId="Web-{257DB746-F49F-400C-8663-DA2702CBEA76}" dt="2020-08-25T16:48:59.461" v="247" actId="1076"/>
          <ac:spMkLst>
            <pc:docMk/>
            <pc:sldMk cId="3583610018" sldId="391"/>
            <ac:spMk id="2" creationId="{00000000-0000-0000-0000-000000000000}"/>
          </ac:spMkLst>
        </pc:spChg>
        <pc:spChg chg="mod">
          <ac:chgData name="TANANPORN YANA" userId="S::tananporn_yana@cmu.ac.th::582cf2ae-1cfd-42cc-8a31-a13e10d493a9" providerId="AD" clId="Web-{257DB746-F49F-400C-8663-DA2702CBEA76}" dt="2020-08-25T16:48:56.633" v="246" actId="1076"/>
          <ac:spMkLst>
            <pc:docMk/>
            <pc:sldMk cId="3583610018" sldId="391"/>
            <ac:spMk id="3" creationId="{81907B9E-8ADF-41A2-9239-04E20A4A2903}"/>
          </ac:spMkLst>
        </pc:spChg>
        <pc:graphicFrameChg chg="del">
          <ac:chgData name="TANANPORN YANA" userId="S::tananporn_yana@cmu.ac.th::582cf2ae-1cfd-42cc-8a31-a13e10d493a9" providerId="AD" clId="Web-{257DB746-F49F-400C-8663-DA2702CBEA76}" dt="2020-08-25T16:35:27.701" v="4"/>
          <ac:graphicFrameMkLst>
            <pc:docMk/>
            <pc:sldMk cId="3583610018" sldId="391"/>
            <ac:graphicFrameMk id="4" creationId="{82861295-DF9B-4427-A07D-EF7CB7FCEAEE}"/>
          </ac:graphicFrameMkLst>
        </pc:graphicFrameChg>
        <pc:graphicFrameChg chg="del">
          <ac:chgData name="TANANPORN YANA" userId="S::tananporn_yana@cmu.ac.th::582cf2ae-1cfd-42cc-8a31-a13e10d493a9" providerId="AD" clId="Web-{257DB746-F49F-400C-8663-DA2702CBEA76}" dt="2020-08-25T16:35:29.654" v="5"/>
          <ac:graphicFrameMkLst>
            <pc:docMk/>
            <pc:sldMk cId="3583610018" sldId="391"/>
            <ac:graphicFrameMk id="5" creationId="{05F0659A-4E5F-487B-8605-E47974714DED}"/>
          </ac:graphicFrameMkLst>
        </pc:graphicFrameChg>
        <pc:graphicFrameChg chg="del">
          <ac:chgData name="TANANPORN YANA" userId="S::tananporn_yana@cmu.ac.th::582cf2ae-1cfd-42cc-8a31-a13e10d493a9" providerId="AD" clId="Web-{257DB746-F49F-400C-8663-DA2702CBEA76}" dt="2020-08-25T16:35:26.341" v="3"/>
          <ac:graphicFrameMkLst>
            <pc:docMk/>
            <pc:sldMk cId="3583610018" sldId="391"/>
            <ac:graphicFrameMk id="6" creationId="{6BC1BFC7-1814-4F25-839D-E588EC5323A1}"/>
          </ac:graphicFrameMkLst>
        </pc:graphicFrameChg>
        <pc:graphicFrameChg chg="add mod modGraphic">
          <ac:chgData name="TANANPORN YANA" userId="S::tananporn_yana@cmu.ac.th::582cf2ae-1cfd-42cc-8a31-a13e10d493a9" providerId="AD" clId="Web-{257DB746-F49F-400C-8663-DA2702CBEA76}" dt="2020-08-25T17:03:41.817" v="320"/>
          <ac:graphicFrameMkLst>
            <pc:docMk/>
            <pc:sldMk cId="3583610018" sldId="391"/>
            <ac:graphicFrameMk id="7" creationId="{D57F9ECF-32D4-49BC-B889-8A206ABA8C07}"/>
          </ac:graphicFrameMkLst>
        </pc:graphicFrameChg>
        <pc:graphicFrameChg chg="add del mod ord modGraphic">
          <ac:chgData name="TANANPORN YANA" userId="S::tananporn_yana@cmu.ac.th::582cf2ae-1cfd-42cc-8a31-a13e10d493a9" providerId="AD" clId="Web-{257DB746-F49F-400C-8663-DA2702CBEA76}" dt="2020-08-25T16:44:16.567" v="183"/>
          <ac:graphicFrameMkLst>
            <pc:docMk/>
            <pc:sldMk cId="3583610018" sldId="391"/>
            <ac:graphicFrameMk id="9" creationId="{3AB5CDAE-A707-4162-A5A2-C9BC92DB7DE2}"/>
          </ac:graphicFrameMkLst>
        </pc:graphicFrameChg>
        <pc:graphicFrameChg chg="add del mod">
          <ac:chgData name="TANANPORN YANA" userId="S::tananporn_yana@cmu.ac.th::582cf2ae-1cfd-42cc-8a31-a13e10d493a9" providerId="AD" clId="Web-{257DB746-F49F-400C-8663-DA2702CBEA76}" dt="2020-08-25T16:44:33.114" v="188"/>
          <ac:graphicFrameMkLst>
            <pc:docMk/>
            <pc:sldMk cId="3583610018" sldId="391"/>
            <ac:graphicFrameMk id="11" creationId="{4F96D080-A8B6-4BC6-9593-57F524964900}"/>
          </ac:graphicFrameMkLst>
        </pc:graphicFrameChg>
        <pc:graphicFrameChg chg="add mod ord modGraphic">
          <ac:chgData name="TANANPORN YANA" userId="S::tananporn_yana@cmu.ac.th::582cf2ae-1cfd-42cc-8a31-a13e10d493a9" providerId="AD" clId="Web-{257DB746-F49F-400C-8663-DA2702CBEA76}" dt="2020-08-25T16:48:38.633" v="238"/>
          <ac:graphicFrameMkLst>
            <pc:docMk/>
            <pc:sldMk cId="3583610018" sldId="391"/>
            <ac:graphicFrameMk id="12" creationId="{DF4B1549-8C9D-431A-B629-5A611670C940}"/>
          </ac:graphicFrameMkLst>
        </pc:graphicFrameChg>
        <pc:graphicFrameChg chg="add mod ord modGraphic">
          <ac:chgData name="TANANPORN YANA" userId="S::tananporn_yana@cmu.ac.th::582cf2ae-1cfd-42cc-8a31-a13e10d493a9" providerId="AD" clId="Web-{257DB746-F49F-400C-8663-DA2702CBEA76}" dt="2020-08-25T16:48:44.524" v="245"/>
          <ac:graphicFrameMkLst>
            <pc:docMk/>
            <pc:sldMk cId="3583610018" sldId="391"/>
            <ac:graphicFrameMk id="13" creationId="{3664F401-0710-41AC-AEB4-25CFF604F3F2}"/>
          </ac:graphicFrameMkLst>
        </pc:graphicFrameChg>
      </pc:sldChg>
      <pc:sldChg chg="add replId">
        <pc:chgData name="TANANPORN YANA" userId="S::tananporn_yana@cmu.ac.th::582cf2ae-1cfd-42cc-8a31-a13e10d493a9" providerId="AD" clId="Web-{257DB746-F49F-400C-8663-DA2702CBEA76}" dt="2020-08-25T16:35:21.904" v="2"/>
        <pc:sldMkLst>
          <pc:docMk/>
          <pc:sldMk cId="2873224736" sldId="395"/>
        </pc:sldMkLst>
      </pc:sldChg>
    </pc:docChg>
  </pc:docChgLst>
  <pc:docChgLst>
    <pc:chgData name="TANANPORN YANA" userId="S::tananporn_yana@cmu.ac.th::582cf2ae-1cfd-42cc-8a31-a13e10d493a9" providerId="AD" clId="Web-{945CEC67-6E26-4181-A0C9-7E32C8028F50}"/>
    <pc:docChg chg="addSld delSld modSld">
      <pc:chgData name="TANANPORN YANA" userId="S::tananporn_yana@cmu.ac.th::582cf2ae-1cfd-42cc-8a31-a13e10d493a9" providerId="AD" clId="Web-{945CEC67-6E26-4181-A0C9-7E32C8028F50}" dt="2020-08-24T13:14:08.490" v="88"/>
      <pc:docMkLst>
        <pc:docMk/>
      </pc:docMkLst>
      <pc:sldChg chg="addSp delSp modSp">
        <pc:chgData name="TANANPORN YANA" userId="S::tananporn_yana@cmu.ac.th::582cf2ae-1cfd-42cc-8a31-a13e10d493a9" providerId="AD" clId="Web-{945CEC67-6E26-4181-A0C9-7E32C8028F50}" dt="2020-08-24T12:58:28.142" v="4"/>
        <pc:sldMkLst>
          <pc:docMk/>
          <pc:sldMk cId="4033384841" sldId="262"/>
        </pc:sldMkLst>
        <pc:picChg chg="add del mod">
          <ac:chgData name="TANANPORN YANA" userId="S::tananporn_yana@cmu.ac.th::582cf2ae-1cfd-42cc-8a31-a13e10d493a9" providerId="AD" clId="Web-{945CEC67-6E26-4181-A0C9-7E32C8028F50}" dt="2020-08-24T12:58:28.142" v="4"/>
          <ac:picMkLst>
            <pc:docMk/>
            <pc:sldMk cId="4033384841" sldId="262"/>
            <ac:picMk id="3" creationId="{AD47632D-22ED-4322-97B1-330282A64EA2}"/>
          </ac:picMkLst>
        </pc:picChg>
      </pc:sldChg>
      <pc:sldChg chg="addSp delSp modSp new del mod setBg">
        <pc:chgData name="TANANPORN YANA" userId="S::tananporn_yana@cmu.ac.th::582cf2ae-1cfd-42cc-8a31-a13e10d493a9" providerId="AD" clId="Web-{945CEC67-6E26-4181-A0C9-7E32C8028F50}" dt="2020-08-24T13:14:08.490" v="88"/>
        <pc:sldMkLst>
          <pc:docMk/>
          <pc:sldMk cId="590951271" sldId="378"/>
        </pc:sldMkLst>
        <pc:spChg chg="del">
          <ac:chgData name="TANANPORN YANA" userId="S::tananporn_yana@cmu.ac.th::582cf2ae-1cfd-42cc-8a31-a13e10d493a9" providerId="AD" clId="Web-{945CEC67-6E26-4181-A0C9-7E32C8028F50}" dt="2020-08-24T13:02:49.706" v="12"/>
          <ac:spMkLst>
            <pc:docMk/>
            <pc:sldMk cId="590951271" sldId="378"/>
            <ac:spMk id="2" creationId="{101966F6-1DC8-44FD-BBA6-8195B6F057F9}"/>
          </ac:spMkLst>
        </pc:spChg>
        <pc:spChg chg="add del">
          <ac:chgData name="TANANPORN YANA" userId="S::tananporn_yana@cmu.ac.th::582cf2ae-1cfd-42cc-8a31-a13e10d493a9" providerId="AD" clId="Web-{945CEC67-6E26-4181-A0C9-7E32C8028F50}" dt="2020-08-24T13:03:03.815" v="17"/>
          <ac:spMkLst>
            <pc:docMk/>
            <pc:sldMk cId="590951271" sldId="378"/>
            <ac:spMk id="5" creationId="{B670DBD5-770C-4383-9F54-5B86E86BD5BB}"/>
          </ac:spMkLst>
        </pc:spChg>
        <pc:spChg chg="add">
          <ac:chgData name="TANANPORN YANA" userId="S::tananporn_yana@cmu.ac.th::582cf2ae-1cfd-42cc-8a31-a13e10d493a9" providerId="AD" clId="Web-{945CEC67-6E26-4181-A0C9-7E32C8028F50}" dt="2020-08-24T13:03:03.815" v="18"/>
          <ac:spMkLst>
            <pc:docMk/>
            <pc:sldMk cId="590951271" sldId="378"/>
            <ac:spMk id="6" creationId="{42A4FC2C-047E-45A5-965D-8E1E3BF09BC6}"/>
          </ac:spMkLst>
        </pc:spChg>
        <pc:spChg chg="add del">
          <ac:chgData name="TANANPORN YANA" userId="S::tananporn_yana@cmu.ac.th::582cf2ae-1cfd-42cc-8a31-a13e10d493a9" providerId="AD" clId="Web-{945CEC67-6E26-4181-A0C9-7E32C8028F50}" dt="2020-08-24T13:03:01.690" v="15"/>
          <ac:spMkLst>
            <pc:docMk/>
            <pc:sldMk cId="590951271" sldId="378"/>
            <ac:spMk id="8" creationId="{42A4FC2C-047E-45A5-965D-8E1E3BF09BC6}"/>
          </ac:spMkLst>
        </pc:spChg>
        <pc:picChg chg="add mod ord modCrop">
          <ac:chgData name="TANANPORN YANA" userId="S::tananporn_yana@cmu.ac.th::582cf2ae-1cfd-42cc-8a31-a13e10d493a9" providerId="AD" clId="Web-{945CEC67-6E26-4181-A0C9-7E32C8028F50}" dt="2020-08-24T13:03:03.815" v="18"/>
          <ac:picMkLst>
            <pc:docMk/>
            <pc:sldMk cId="590951271" sldId="378"/>
            <ac:picMk id="3" creationId="{F572F402-DC5D-4D6F-A920-61938D4FB0D3}"/>
          </ac:picMkLst>
        </pc:picChg>
      </pc:sldChg>
      <pc:sldChg chg="new del">
        <pc:chgData name="TANANPORN YANA" userId="S::tananporn_yana@cmu.ac.th::582cf2ae-1cfd-42cc-8a31-a13e10d493a9" providerId="AD" clId="Web-{945CEC67-6E26-4181-A0C9-7E32C8028F50}" dt="2020-08-24T12:59:38.440" v="6"/>
        <pc:sldMkLst>
          <pc:docMk/>
          <pc:sldMk cId="905136499" sldId="378"/>
        </pc:sldMkLst>
      </pc:sldChg>
      <pc:sldChg chg="new del">
        <pc:chgData name="TANANPORN YANA" userId="S::tananporn_yana@cmu.ac.th::582cf2ae-1cfd-42cc-8a31-a13e10d493a9" providerId="AD" clId="Web-{945CEC67-6E26-4181-A0C9-7E32C8028F50}" dt="2020-08-24T12:59:52.346" v="8"/>
        <pc:sldMkLst>
          <pc:docMk/>
          <pc:sldMk cId="1115777542" sldId="378"/>
        </pc:sldMkLst>
      </pc:sldChg>
      <pc:sldChg chg="new del">
        <pc:chgData name="TANANPORN YANA" userId="S::tananporn_yana@cmu.ac.th::582cf2ae-1cfd-42cc-8a31-a13e10d493a9" providerId="AD" clId="Web-{945CEC67-6E26-4181-A0C9-7E32C8028F50}" dt="2020-08-24T13:00:04.596" v="10"/>
        <pc:sldMkLst>
          <pc:docMk/>
          <pc:sldMk cId="3246918895" sldId="378"/>
        </pc:sldMkLst>
      </pc:sldChg>
      <pc:sldChg chg="add del replId">
        <pc:chgData name="TANANPORN YANA" userId="S::tananporn_yana@cmu.ac.th::582cf2ae-1cfd-42cc-8a31-a13e10d493a9" providerId="AD" clId="Web-{945CEC67-6E26-4181-A0C9-7E32C8028F50}" dt="2020-08-24T13:05:12.832" v="20"/>
        <pc:sldMkLst>
          <pc:docMk/>
          <pc:sldMk cId="956731427" sldId="379"/>
        </pc:sldMkLst>
      </pc:sldChg>
      <pc:sldChg chg="addSp delSp modSp add del replId">
        <pc:chgData name="TANANPORN YANA" userId="S::tananporn_yana@cmu.ac.th::582cf2ae-1cfd-42cc-8a31-a13e10d493a9" providerId="AD" clId="Web-{945CEC67-6E26-4181-A0C9-7E32C8028F50}" dt="2020-08-24T13:07:33.395" v="43"/>
        <pc:sldMkLst>
          <pc:docMk/>
          <pc:sldMk cId="1146752543" sldId="379"/>
        </pc:sldMkLst>
        <pc:spChg chg="add del">
          <ac:chgData name="TANANPORN YANA" userId="S::tananporn_yana@cmu.ac.th::582cf2ae-1cfd-42cc-8a31-a13e10d493a9" providerId="AD" clId="Web-{945CEC67-6E26-4181-A0C9-7E32C8028F50}" dt="2020-08-24T13:05:58.363" v="31"/>
          <ac:spMkLst>
            <pc:docMk/>
            <pc:sldMk cId="1146752543" sldId="379"/>
            <ac:spMk id="3" creationId="{3E1E794F-A6C5-44DE-8815-2BA61E3F4D54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5:54.004" v="27"/>
          <ac:spMkLst>
            <pc:docMk/>
            <pc:sldMk cId="1146752543" sldId="379"/>
            <ac:spMk id="14" creationId="{C42B3602-3DD1-4DCB-B87C-84B8CB5DC35B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6:00.910" v="32"/>
          <ac:spMkLst>
            <pc:docMk/>
            <pc:sldMk cId="1146752543" sldId="379"/>
            <ac:spMk id="15" creationId="{8AA556F3-3961-45CF-9E81-95A174AB8D1E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5:55.035" v="28"/>
          <ac:spMkLst>
            <pc:docMk/>
            <pc:sldMk cId="1146752543" sldId="379"/>
            <ac:spMk id="16" creationId="{3417E6A6-76A2-42C2-9A7C-DF85054B3BE3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6:02.941" v="33"/>
          <ac:spMkLst>
            <pc:docMk/>
            <pc:sldMk cId="1146752543" sldId="379"/>
            <ac:spMk id="18" creationId="{F07C0A7F-6994-47AC-84F5-126CDAF0F73C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5:56.067" v="29"/>
          <ac:spMkLst>
            <pc:docMk/>
            <pc:sldMk cId="1146752543" sldId="379"/>
            <ac:spMk id="19" creationId="{D191EF4A-3425-4768-8BE1-0D5CE576D108}"/>
          </ac:spMkLst>
        </pc:spChg>
        <pc:spChg chg="add mod">
          <ac:chgData name="TANANPORN YANA" userId="S::tananporn_yana@cmu.ac.th::582cf2ae-1cfd-42cc-8a31-a13e10d493a9" providerId="AD" clId="Web-{945CEC67-6E26-4181-A0C9-7E32C8028F50}" dt="2020-08-24T13:07:08.754" v="40" actId="1076"/>
          <ac:spMkLst>
            <pc:docMk/>
            <pc:sldMk cId="1146752543" sldId="379"/>
            <ac:spMk id="65" creationId="{0CC05769-0720-4304-A40B-BE3606B753FF}"/>
          </ac:spMkLst>
        </pc:spChg>
        <pc:spChg chg="add">
          <ac:chgData name="TANANPORN YANA" userId="S::tananporn_yana@cmu.ac.th::582cf2ae-1cfd-42cc-8a31-a13e10d493a9" providerId="AD" clId="Web-{945CEC67-6E26-4181-A0C9-7E32C8028F50}" dt="2020-08-24T13:07:28.254" v="42"/>
          <ac:spMkLst>
            <pc:docMk/>
            <pc:sldMk cId="1146752543" sldId="379"/>
            <ac:spMk id="66" creationId="{6152B7DD-AE87-489F-8055-89B3FBC71442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5:41.597" v="22"/>
          <ac:spMkLst>
            <pc:docMk/>
            <pc:sldMk cId="1146752543" sldId="379"/>
            <ac:spMk id="118" creationId="{B4DDE7F2-25DD-4B11-B270-D5BF3708E694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5:42.488" v="23"/>
          <ac:spMkLst>
            <pc:docMk/>
            <pc:sldMk cId="1146752543" sldId="379"/>
            <ac:spMk id="123" creationId="{61CDFADA-B2B9-495B-A0BF-2178467F1B9D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5:49.144" v="26"/>
          <ac:spMkLst>
            <pc:docMk/>
            <pc:sldMk cId="1146752543" sldId="379"/>
            <ac:spMk id="124" creationId="{FADCD34D-063B-45E0-AFC1-BE49D33E982E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5:45.944" v="25"/>
          <ac:spMkLst>
            <pc:docMk/>
            <pc:sldMk cId="1146752543" sldId="379"/>
            <ac:spMk id="125" creationId="{FEC9A5A8-43F8-41BB-9E2A-DA8B2A46AD99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5:44.691" v="24"/>
          <ac:spMkLst>
            <pc:docMk/>
            <pc:sldMk cId="1146752543" sldId="379"/>
            <ac:spMk id="126" creationId="{DC87DC00-92AD-49D7-8EAA-F2775DE6D90C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6:13.613" v="34"/>
          <ac:spMkLst>
            <pc:docMk/>
            <pc:sldMk cId="1146752543" sldId="379"/>
            <ac:spMk id="127" creationId="{499F2C02-A73D-4F69-AF80-FE64BFF560F5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07:11.661" v="41" actId="1076"/>
          <ac:spMkLst>
            <pc:docMk/>
            <pc:sldMk cId="1146752543" sldId="379"/>
            <ac:spMk id="131" creationId="{40AD520A-32E1-4F5E-B5E9-47449920BAEB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6:24.207" v="35"/>
          <ac:spMkLst>
            <pc:docMk/>
            <pc:sldMk cId="1146752543" sldId="379"/>
            <ac:spMk id="133" creationId="{8537F3C3-51F3-47EB-A896-DF470D108F87}"/>
          </ac:spMkLst>
        </pc:spChg>
        <pc:spChg chg="del">
          <ac:chgData name="TANANPORN YANA" userId="S::tananporn_yana@cmu.ac.th::582cf2ae-1cfd-42cc-8a31-a13e10d493a9" providerId="AD" clId="Web-{945CEC67-6E26-4181-A0C9-7E32C8028F50}" dt="2020-08-24T13:06:25.160" v="36"/>
          <ac:spMkLst>
            <pc:docMk/>
            <pc:sldMk cId="1146752543" sldId="379"/>
            <ac:spMk id="141" creationId="{F2D2E281-3827-4570-8E95-1BDDB824F44D}"/>
          </ac:spMkLst>
        </pc:spChg>
      </pc:sldChg>
      <pc:sldChg chg="modSp">
        <pc:chgData name="TANANPORN YANA" userId="S::tananporn_yana@cmu.ac.th::582cf2ae-1cfd-42cc-8a31-a13e10d493a9" providerId="AD" clId="Web-{945CEC67-6E26-4181-A0C9-7E32C8028F50}" dt="2020-08-24T13:13:48.959" v="87" actId="1076"/>
        <pc:sldMkLst>
          <pc:docMk/>
          <pc:sldMk cId="3224643252" sldId="379"/>
        </pc:sldMkLst>
        <pc:spChg chg="mod">
          <ac:chgData name="TANANPORN YANA" userId="S::tananporn_yana@cmu.ac.th::582cf2ae-1cfd-42cc-8a31-a13e10d493a9" providerId="AD" clId="Web-{945CEC67-6E26-4181-A0C9-7E32C8028F50}" dt="2020-08-24T13:12:20.849" v="71" actId="1076"/>
          <ac:spMkLst>
            <pc:docMk/>
            <pc:sldMk cId="3224643252" sldId="379"/>
            <ac:spMk id="3" creationId="{3E1E794F-A6C5-44DE-8815-2BA61E3F4D54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3:04.177" v="79" actId="1076"/>
          <ac:spMkLst>
            <pc:docMk/>
            <pc:sldMk cId="3224643252" sldId="379"/>
            <ac:spMk id="128" creationId="{D3FF5E47-5E30-4995-8150-AA20DDDC0CA5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0:26.317" v="56" actId="1076"/>
          <ac:spMkLst>
            <pc:docMk/>
            <pc:sldMk cId="3224643252" sldId="379"/>
            <ac:spMk id="131" creationId="{40AD520A-32E1-4F5E-B5E9-47449920BAEB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0:31.661" v="57" actId="14100"/>
          <ac:spMkLst>
            <pc:docMk/>
            <pc:sldMk cId="3224643252" sldId="379"/>
            <ac:spMk id="134" creationId="{C80196C6-F2DA-403B-B361-7FA5367B2AD7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1:54.818" v="66" actId="1076"/>
          <ac:spMkLst>
            <pc:docMk/>
            <pc:sldMk cId="3224643252" sldId="379"/>
            <ac:spMk id="136" creationId="{618E0A3A-AE54-42F1-82E0-958328CC5647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3:00.927" v="78" actId="1076"/>
          <ac:spMkLst>
            <pc:docMk/>
            <pc:sldMk cId="3224643252" sldId="379"/>
            <ac:spMk id="139" creationId="{36F3F041-46CA-419B-88BA-AFB8FCD906F2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3:48.959" v="87" actId="1076"/>
          <ac:spMkLst>
            <pc:docMk/>
            <pc:sldMk cId="3224643252" sldId="379"/>
            <ac:spMk id="143" creationId="{226CB93D-C414-4603-80FA-37B475FBE646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3:09.193" v="80" actId="1076"/>
          <ac:spMkLst>
            <pc:docMk/>
            <pc:sldMk cId="3224643252" sldId="379"/>
            <ac:spMk id="144" creationId="{775FE64C-F807-4583-B285-B6AD012D8E51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09:41.426" v="50" actId="1076"/>
          <ac:spMkLst>
            <pc:docMk/>
            <pc:sldMk cId="3224643252" sldId="379"/>
            <ac:spMk id="146" creationId="{7362BF65-9D66-4FF5-A2B6-F8A0AE1B58BF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2:44.208" v="76" actId="1076"/>
          <ac:spMkLst>
            <pc:docMk/>
            <pc:sldMk cId="3224643252" sldId="379"/>
            <ac:spMk id="147" creationId="{960ABB59-33C6-488F-8A15-722A61D0B764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0:59.833" v="62" actId="1076"/>
          <ac:spMkLst>
            <pc:docMk/>
            <pc:sldMk cId="3224643252" sldId="379"/>
            <ac:spMk id="148" creationId="{036FD76F-9545-411F-939C-DF41ED863657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2:08.865" v="67" actId="1076"/>
          <ac:spMkLst>
            <pc:docMk/>
            <pc:sldMk cId="3224643252" sldId="379"/>
            <ac:spMk id="149" creationId="{31CAAE36-7632-495C-8737-3618542AD762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2:56.224" v="77" actId="1076"/>
          <ac:spMkLst>
            <pc:docMk/>
            <pc:sldMk cId="3224643252" sldId="379"/>
            <ac:spMk id="153" creationId="{C7833722-2189-45C8-911A-C91231638D13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3:24.349" v="81" actId="1076"/>
          <ac:spMkLst>
            <pc:docMk/>
            <pc:sldMk cId="3224643252" sldId="379"/>
            <ac:spMk id="154" creationId="{C2958EEC-3E11-4D42-8E2E-C137B89D9EB4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2:33.537" v="74" actId="1076"/>
          <ac:spMkLst>
            <pc:docMk/>
            <pc:sldMk cId="3224643252" sldId="379"/>
            <ac:spMk id="156" creationId="{DEE8C594-B9EB-474F-BBAB-4F5295523C90}"/>
          </ac:spMkLst>
        </pc:spChg>
        <pc:spChg chg="mod">
          <ac:chgData name="TANANPORN YANA" userId="S::tananporn_yana@cmu.ac.th::582cf2ae-1cfd-42cc-8a31-a13e10d493a9" providerId="AD" clId="Web-{945CEC67-6E26-4181-A0C9-7E32C8028F50}" dt="2020-08-24T13:13:28.240" v="82" actId="1076"/>
          <ac:spMkLst>
            <pc:docMk/>
            <pc:sldMk cId="3224643252" sldId="379"/>
            <ac:spMk id="158" creationId="{F6E466D2-9073-4108-A512-A16F6904B75E}"/>
          </ac:spMkLst>
        </pc:spChg>
      </pc:sldChg>
    </pc:docChg>
  </pc:docChgLst>
  <pc:docChgLst>
    <pc:chgData name="TANANPORN YANA" userId="S::tananporn_yana@cmu.ac.th::582cf2ae-1cfd-42cc-8a31-a13e10d493a9" providerId="AD" clId="Web-{05F704DD-9CAC-4F37-81B4-69FAE408BA65}"/>
    <pc:docChg chg="modSld">
      <pc:chgData name="TANANPORN YANA" userId="S::tananporn_yana@cmu.ac.th::582cf2ae-1cfd-42cc-8a31-a13e10d493a9" providerId="AD" clId="Web-{05F704DD-9CAC-4F37-81B4-69FAE408BA65}" dt="2020-08-25T17:04:16.264" v="1"/>
      <pc:docMkLst>
        <pc:docMk/>
      </pc:docMkLst>
      <pc:sldChg chg="modSp">
        <pc:chgData name="TANANPORN YANA" userId="S::tananporn_yana@cmu.ac.th::582cf2ae-1cfd-42cc-8a31-a13e10d493a9" providerId="AD" clId="Web-{05F704DD-9CAC-4F37-81B4-69FAE408BA65}" dt="2020-08-25T17:04:16.264" v="1"/>
        <pc:sldMkLst>
          <pc:docMk/>
          <pc:sldMk cId="3583610018" sldId="391"/>
        </pc:sldMkLst>
        <pc:graphicFrameChg chg="mod modGraphic">
          <ac:chgData name="TANANPORN YANA" userId="S::tananporn_yana@cmu.ac.th::582cf2ae-1cfd-42cc-8a31-a13e10d493a9" providerId="AD" clId="Web-{05F704DD-9CAC-4F37-81B4-69FAE408BA65}" dt="2020-08-25T17:04:16.264" v="1"/>
          <ac:graphicFrameMkLst>
            <pc:docMk/>
            <pc:sldMk cId="3583610018" sldId="391"/>
            <ac:graphicFrameMk id="7" creationId="{D57F9ECF-32D4-49BC-B889-8A206ABA8C07}"/>
          </ac:graphicFrameMkLst>
        </pc:graphicFrameChg>
      </pc:sldChg>
    </pc:docChg>
  </pc:docChgLst>
  <pc:docChgLst>
    <pc:chgData name="SARUN SUESUWAN" userId="S::sarun_sue@cmu.ac.th::4e0f4695-2b42-45f3-82ea-3abf626eda46" providerId="AD" clId="Web-{3EFA7732-1AB4-4430-8A32-AFCE8337594F}"/>
    <pc:docChg chg="addSld delSld modSld sldOrd">
      <pc:chgData name="SARUN SUESUWAN" userId="S::sarun_sue@cmu.ac.th::4e0f4695-2b42-45f3-82ea-3abf626eda46" providerId="AD" clId="Web-{3EFA7732-1AB4-4430-8A32-AFCE8337594F}" dt="2020-08-24T16:52:42.782" v="2253" actId="20577"/>
      <pc:docMkLst>
        <pc:docMk/>
      </pc:docMkLst>
      <pc:sldChg chg="del">
        <pc:chgData name="SARUN SUESUWAN" userId="S::sarun_sue@cmu.ac.th::4e0f4695-2b42-45f3-82ea-3abf626eda46" providerId="AD" clId="Web-{3EFA7732-1AB4-4430-8A32-AFCE8337594F}" dt="2020-08-24T13:44:57.340" v="266"/>
        <pc:sldMkLst>
          <pc:docMk/>
          <pc:sldMk cId="4032476198" sldId="256"/>
        </pc:sldMkLst>
      </pc:sldChg>
      <pc:sldChg chg="del">
        <pc:chgData name="SARUN SUESUWAN" userId="S::sarun_sue@cmu.ac.th::4e0f4695-2b42-45f3-82ea-3abf626eda46" providerId="AD" clId="Web-{3EFA7732-1AB4-4430-8A32-AFCE8337594F}" dt="2020-08-24T13:44:59.058" v="267"/>
        <pc:sldMkLst>
          <pc:docMk/>
          <pc:sldMk cId="4033384841" sldId="262"/>
        </pc:sldMkLst>
      </pc:sldChg>
      <pc:sldChg chg="modSp">
        <pc:chgData name="SARUN SUESUWAN" userId="S::sarun_sue@cmu.ac.th::4e0f4695-2b42-45f3-82ea-3abf626eda46" providerId="AD" clId="Web-{3EFA7732-1AB4-4430-8A32-AFCE8337594F}" dt="2020-08-24T13:15:40.022" v="202" actId="1076"/>
        <pc:sldMkLst>
          <pc:docMk/>
          <pc:sldMk cId="4076648355" sldId="263"/>
        </pc:sldMkLst>
        <pc:grpChg chg="mod">
          <ac:chgData name="SARUN SUESUWAN" userId="S::sarun_sue@cmu.ac.th::4e0f4695-2b42-45f3-82ea-3abf626eda46" providerId="AD" clId="Web-{3EFA7732-1AB4-4430-8A32-AFCE8337594F}" dt="2020-08-24T13:15:40.022" v="202" actId="1076"/>
          <ac:grpSpMkLst>
            <pc:docMk/>
            <pc:sldMk cId="4076648355" sldId="263"/>
            <ac:grpSpMk id="32" creationId="{BE8B38DD-17D2-486B-AC32-6086291E165C}"/>
          </ac:grpSpMkLst>
        </pc:grpChg>
        <pc:grpChg chg="mod">
          <ac:chgData name="SARUN SUESUWAN" userId="S::sarun_sue@cmu.ac.th::4e0f4695-2b42-45f3-82ea-3abf626eda46" providerId="AD" clId="Web-{3EFA7732-1AB4-4430-8A32-AFCE8337594F}" dt="2020-08-24T13:15:36.053" v="201" actId="1076"/>
          <ac:grpSpMkLst>
            <pc:docMk/>
            <pc:sldMk cId="4076648355" sldId="263"/>
            <ac:grpSpMk id="40" creationId="{5EF7701D-49DC-46C5-8F7E-BBE861E9B71A}"/>
          </ac:grpSpMkLst>
        </pc:grpChg>
      </pc:sldChg>
      <pc:sldChg chg="delSp modSp del ord">
        <pc:chgData name="SARUN SUESUWAN" userId="S::sarun_sue@cmu.ac.th::4e0f4695-2b42-45f3-82ea-3abf626eda46" providerId="AD" clId="Web-{3EFA7732-1AB4-4430-8A32-AFCE8337594F}" dt="2020-08-24T16:30:44.013" v="1876"/>
        <pc:sldMkLst>
          <pc:docMk/>
          <pc:sldMk cId="3956899320" sldId="335"/>
        </pc:sldMkLst>
        <pc:spChg chg="mod">
          <ac:chgData name="SARUN SUESUWAN" userId="S::sarun_sue@cmu.ac.th::4e0f4695-2b42-45f3-82ea-3abf626eda46" providerId="AD" clId="Web-{3EFA7732-1AB4-4430-8A32-AFCE8337594F}" dt="2020-08-24T16:30:22.185" v="1875" actId="1076"/>
          <ac:spMkLst>
            <pc:docMk/>
            <pc:sldMk cId="3956899320" sldId="335"/>
            <ac:spMk id="29" creationId="{77BD155B-A44B-4073-83E5-276BB2254C94}"/>
          </ac:spMkLst>
        </pc:spChg>
        <pc:spChg chg="del">
          <ac:chgData name="SARUN SUESUWAN" userId="S::sarun_sue@cmu.ac.th::4e0f4695-2b42-45f3-82ea-3abf626eda46" providerId="AD" clId="Web-{3EFA7732-1AB4-4430-8A32-AFCE8337594F}" dt="2020-08-24T16:30:18.997" v="1874"/>
          <ac:spMkLst>
            <pc:docMk/>
            <pc:sldMk cId="3956899320" sldId="335"/>
            <ac:spMk id="30" creationId="{61CFC90B-0376-437E-9A6B-886740238321}"/>
          </ac:spMkLst>
        </pc:spChg>
      </pc:sldChg>
      <pc:sldChg chg="addSp delSp modSp">
        <pc:chgData name="SARUN SUESUWAN" userId="S::sarun_sue@cmu.ac.th::4e0f4695-2b42-45f3-82ea-3abf626eda46" providerId="AD" clId="Web-{3EFA7732-1AB4-4430-8A32-AFCE8337594F}" dt="2020-08-24T13:50:22.980" v="352"/>
        <pc:sldMkLst>
          <pc:docMk/>
          <pc:sldMk cId="2961927801" sldId="355"/>
        </pc:sldMkLst>
        <pc:spChg chg="del">
          <ac:chgData name="SARUN SUESUWAN" userId="S::sarun_sue@cmu.ac.th::4e0f4695-2b42-45f3-82ea-3abf626eda46" providerId="AD" clId="Web-{3EFA7732-1AB4-4430-8A32-AFCE8337594F}" dt="2020-08-24T13:48:56.257" v="347"/>
          <ac:spMkLst>
            <pc:docMk/>
            <pc:sldMk cId="2961927801" sldId="355"/>
            <ac:spMk id="4" creationId="{C302950E-8141-43E6-A26E-CDDBF3CB1889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3:49:30.165" v="349"/>
          <ac:spMkLst>
            <pc:docMk/>
            <pc:sldMk cId="2961927801" sldId="355"/>
            <ac:spMk id="6" creationId="{4392623F-8155-448C-804A-20B549162528}"/>
          </ac:spMkLst>
        </pc:spChg>
        <pc:spChg chg="ord">
          <ac:chgData name="SARUN SUESUWAN" userId="S::sarun_sue@cmu.ac.th::4e0f4695-2b42-45f3-82ea-3abf626eda46" providerId="AD" clId="Web-{3EFA7732-1AB4-4430-8A32-AFCE8337594F}" dt="2020-08-24T13:50:05.057" v="350"/>
          <ac:spMkLst>
            <pc:docMk/>
            <pc:sldMk cId="2961927801" sldId="355"/>
            <ac:spMk id="52" creationId="{00000000-0000-0000-0000-000000000000}"/>
          </ac:spMkLst>
        </pc:spChg>
        <pc:spChg chg="ord">
          <ac:chgData name="SARUN SUESUWAN" userId="S::sarun_sue@cmu.ac.th::4e0f4695-2b42-45f3-82ea-3abf626eda46" providerId="AD" clId="Web-{3EFA7732-1AB4-4430-8A32-AFCE8337594F}" dt="2020-08-24T13:50:17.948" v="351"/>
          <ac:spMkLst>
            <pc:docMk/>
            <pc:sldMk cId="2961927801" sldId="355"/>
            <ac:spMk id="55" creationId="{00000000-0000-0000-0000-000000000000}"/>
          </ac:spMkLst>
        </pc:spChg>
        <pc:picChg chg="add del mod ord modCrop">
          <ac:chgData name="SARUN SUESUWAN" userId="S::sarun_sue@cmu.ac.th::4e0f4695-2b42-45f3-82ea-3abf626eda46" providerId="AD" clId="Web-{3EFA7732-1AB4-4430-8A32-AFCE8337594F}" dt="2020-08-24T13:49:01.242" v="348"/>
          <ac:picMkLst>
            <pc:docMk/>
            <pc:sldMk cId="2961927801" sldId="355"/>
            <ac:picMk id="3" creationId="{196F8663-4AB6-4F6D-8707-FFA515C93424}"/>
          </ac:picMkLst>
        </pc:picChg>
        <pc:picChg chg="add mod ord modCrop">
          <ac:chgData name="SARUN SUESUWAN" userId="S::sarun_sue@cmu.ac.th::4e0f4695-2b42-45f3-82ea-3abf626eda46" providerId="AD" clId="Web-{3EFA7732-1AB4-4430-8A32-AFCE8337594F}" dt="2020-08-24T13:50:22.980" v="352"/>
          <ac:picMkLst>
            <pc:docMk/>
            <pc:sldMk cId="2961927801" sldId="355"/>
            <ac:picMk id="7" creationId="{29D6FCA2-0621-4B66-BA71-6E25E57568F8}"/>
          </ac:picMkLst>
        </pc:picChg>
      </pc:sldChg>
      <pc:sldChg chg="modSp">
        <pc:chgData name="SARUN SUESUWAN" userId="S::sarun_sue@cmu.ac.th::4e0f4695-2b42-45f3-82ea-3abf626eda46" providerId="AD" clId="Web-{3EFA7732-1AB4-4430-8A32-AFCE8337594F}" dt="2020-08-24T13:04:57.508" v="30" actId="20577"/>
        <pc:sldMkLst>
          <pc:docMk/>
          <pc:sldMk cId="1480648629" sldId="360"/>
        </pc:sldMkLst>
        <pc:spChg chg="mod">
          <ac:chgData name="SARUN SUESUWAN" userId="S::sarun_sue@cmu.ac.th::4e0f4695-2b42-45f3-82ea-3abf626eda46" providerId="AD" clId="Web-{3EFA7732-1AB4-4430-8A32-AFCE8337594F}" dt="2020-08-24T13:04:57.508" v="30" actId="20577"/>
          <ac:spMkLst>
            <pc:docMk/>
            <pc:sldMk cId="1480648629" sldId="360"/>
            <ac:spMk id="89" creationId="{EE93515D-D424-40C0-9CEC-61A4736B9A83}"/>
          </ac:spMkLst>
        </pc:spChg>
      </pc:sldChg>
      <pc:sldChg chg="addSp delSp">
        <pc:chgData name="SARUN SUESUWAN" userId="S::sarun_sue@cmu.ac.th::4e0f4695-2b42-45f3-82ea-3abf626eda46" providerId="AD" clId="Web-{3EFA7732-1AB4-4430-8A32-AFCE8337594F}" dt="2020-08-24T13:03:52.301" v="1"/>
        <pc:sldMkLst>
          <pc:docMk/>
          <pc:sldMk cId="1463001291" sldId="376"/>
        </pc:sldMkLst>
        <pc:spChg chg="add del">
          <ac:chgData name="SARUN SUESUWAN" userId="S::sarun_sue@cmu.ac.th::4e0f4695-2b42-45f3-82ea-3abf626eda46" providerId="AD" clId="Web-{3EFA7732-1AB4-4430-8A32-AFCE8337594F}" dt="2020-08-24T13:03:52.301" v="1"/>
          <ac:spMkLst>
            <pc:docMk/>
            <pc:sldMk cId="1463001291" sldId="376"/>
            <ac:spMk id="3" creationId="{8DC16E82-AF39-4FF0-A37D-6C0031201ADC}"/>
          </ac:spMkLst>
        </pc:spChg>
      </pc:sldChg>
      <pc:sldChg chg="addSp delSp modSp del ord">
        <pc:chgData name="SARUN SUESUWAN" userId="S::sarun_sue@cmu.ac.th::4e0f4695-2b42-45f3-82ea-3abf626eda46" providerId="AD" clId="Web-{3EFA7732-1AB4-4430-8A32-AFCE8337594F}" dt="2020-08-24T14:05:27.382" v="583"/>
        <pc:sldMkLst>
          <pc:docMk/>
          <pc:sldMk cId="55532304" sldId="377"/>
        </pc:sldMkLst>
        <pc:spChg chg="add del mod">
          <ac:chgData name="SARUN SUESUWAN" userId="S::sarun_sue@cmu.ac.th::4e0f4695-2b42-45f3-82ea-3abf626eda46" providerId="AD" clId="Web-{3EFA7732-1AB4-4430-8A32-AFCE8337594F}" dt="2020-08-24T14:05:16.584" v="567" actId="1076"/>
          <ac:spMkLst>
            <pc:docMk/>
            <pc:sldMk cId="55532304" sldId="377"/>
            <ac:spMk id="2" creationId="{00000000-0000-0000-0000-000000000000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4:04:20.847" v="549"/>
          <ac:spMkLst>
            <pc:docMk/>
            <pc:sldMk cId="55532304" sldId="377"/>
            <ac:spMk id="4" creationId="{3DDF1DDF-D296-4B37-99B3-FE6763772C02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50" v="581"/>
          <ac:spMkLst>
            <pc:docMk/>
            <pc:sldMk cId="55532304" sldId="377"/>
            <ac:spMk id="93" creationId="{4A2ED83A-70F6-48DE-B575-FFC83B7D91BE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50" v="580"/>
          <ac:spMkLst>
            <pc:docMk/>
            <pc:sldMk cId="55532304" sldId="377"/>
            <ac:spMk id="94" creationId="{600F5F36-60D6-4DA8-A69B-7BEFEFF9C19B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50" v="579"/>
          <ac:spMkLst>
            <pc:docMk/>
            <pc:sldMk cId="55532304" sldId="377"/>
            <ac:spMk id="95" creationId="{72BE16D2-EF8D-404C-AD48-448E47B2D368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50" v="578"/>
          <ac:spMkLst>
            <pc:docMk/>
            <pc:sldMk cId="55532304" sldId="377"/>
            <ac:spMk id="96" creationId="{72E46098-011B-4A91-862E-DAFBB480EE50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50" v="577"/>
          <ac:spMkLst>
            <pc:docMk/>
            <pc:sldMk cId="55532304" sldId="377"/>
            <ac:spMk id="97" creationId="{25F735BE-24D5-4AA4-B326-13BFFC9C08BE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50" v="576"/>
          <ac:spMkLst>
            <pc:docMk/>
            <pc:sldMk cId="55532304" sldId="377"/>
            <ac:spMk id="98" creationId="{432DA876-42AF-424E-A413-BF8119BBCDB6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50" v="575"/>
          <ac:spMkLst>
            <pc:docMk/>
            <pc:sldMk cId="55532304" sldId="377"/>
            <ac:spMk id="99" creationId="{E6A384FC-1990-4234-8CB4-4E1632F8421F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50" v="574"/>
          <ac:spMkLst>
            <pc:docMk/>
            <pc:sldMk cId="55532304" sldId="377"/>
            <ac:spMk id="100" creationId="{3E1E5515-BBE7-49DD-AF9B-0756A7BB4BBB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35" v="573"/>
          <ac:spMkLst>
            <pc:docMk/>
            <pc:sldMk cId="55532304" sldId="377"/>
            <ac:spMk id="101" creationId="{2763C34D-53BB-4009-A034-E5B14FAB9432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35" v="572"/>
          <ac:spMkLst>
            <pc:docMk/>
            <pc:sldMk cId="55532304" sldId="377"/>
            <ac:spMk id="102" creationId="{8756BC4A-6D05-40CF-B2CD-2BE27DBB49DA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35" v="571"/>
          <ac:spMkLst>
            <pc:docMk/>
            <pc:sldMk cId="55532304" sldId="377"/>
            <ac:spMk id="103" creationId="{0839C8FB-69B8-445E-8244-7B4D679C0837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35" v="570"/>
          <ac:spMkLst>
            <pc:docMk/>
            <pc:sldMk cId="55532304" sldId="377"/>
            <ac:spMk id="104" creationId="{6662E94C-C013-4780-B856-0541F9D5258F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70" v="565"/>
          <ac:spMkLst>
            <pc:docMk/>
            <pc:sldMk cId="55532304" sldId="377"/>
            <ac:spMk id="105" creationId="{F615CB7A-2504-4DCC-B8EB-C1C1121085F7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70" v="564"/>
          <ac:spMkLst>
            <pc:docMk/>
            <pc:sldMk cId="55532304" sldId="377"/>
            <ac:spMk id="106" creationId="{39090D96-9C57-4B27-B5BB-D1F14C0BD1A5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70" v="563"/>
          <ac:spMkLst>
            <pc:docMk/>
            <pc:sldMk cId="55532304" sldId="377"/>
            <ac:spMk id="107" creationId="{F3A0A877-F633-4B2F-A9AC-71E134A70664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70" v="562"/>
          <ac:spMkLst>
            <pc:docMk/>
            <pc:sldMk cId="55532304" sldId="377"/>
            <ac:spMk id="108" creationId="{9C2979E0-5288-4CAE-AC80-60BE356579ED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54" v="560"/>
          <ac:spMkLst>
            <pc:docMk/>
            <pc:sldMk cId="55532304" sldId="377"/>
            <ac:spMk id="112" creationId="{AE86F81A-89C8-416C-9C02-322C9A48C09C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54" v="558"/>
          <ac:spMkLst>
            <pc:docMk/>
            <pc:sldMk cId="55532304" sldId="377"/>
            <ac:spMk id="116" creationId="{6C5BA893-6E23-4EC5-8411-2FECF9A98CBE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54" v="556"/>
          <ac:spMkLst>
            <pc:docMk/>
            <pc:sldMk cId="55532304" sldId="377"/>
            <ac:spMk id="120" creationId="{C8F5F719-0898-4F79-85C6-44E641466EC0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54" v="554"/>
          <ac:spMkLst>
            <pc:docMk/>
            <pc:sldMk cId="55532304" sldId="377"/>
            <ac:spMk id="124" creationId="{14586CB1-2EC4-4E42-9D7F-D25CE2484187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54" v="553"/>
          <ac:spMkLst>
            <pc:docMk/>
            <pc:sldMk cId="55532304" sldId="377"/>
            <ac:spMk id="125" creationId="{EEFAFC80-AA79-4126-B949-26D3E2E28C86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54" v="552"/>
          <ac:spMkLst>
            <pc:docMk/>
            <pc:sldMk cId="55532304" sldId="377"/>
            <ac:spMk id="126" creationId="{F6268416-03AB-4ED8-9E4A-1DC1DF5279E7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54" v="551"/>
          <ac:spMkLst>
            <pc:docMk/>
            <pc:sldMk cId="55532304" sldId="377"/>
            <ac:spMk id="127" creationId="{ACA86F30-9B33-40FF-8B65-CB98AA63350A}"/>
          </ac:spMkLst>
        </pc:spChg>
        <pc:spChg chg="del">
          <ac:chgData name="SARUN SUESUWAN" userId="S::sarun_sue@cmu.ac.th::4e0f4695-2b42-45f3-82ea-3abf626eda46" providerId="AD" clId="Web-{3EFA7732-1AB4-4430-8A32-AFCE8337594F}" dt="2020-08-24T14:04:31.254" v="550"/>
          <ac:spMkLst>
            <pc:docMk/>
            <pc:sldMk cId="55532304" sldId="377"/>
            <ac:spMk id="128" creationId="{1F56A1DC-EF65-4E4D-873C-2A701FE79C0E}"/>
          </ac:spMkLst>
        </pc:spChg>
        <pc:spChg chg="del">
          <ac:chgData name="SARUN SUESUWAN" userId="S::sarun_sue@cmu.ac.th::4e0f4695-2b42-45f3-82ea-3abf626eda46" providerId="AD" clId="Web-{3EFA7732-1AB4-4430-8A32-AFCE8337594F}" dt="2020-08-24T14:05:24.335" v="569"/>
          <ac:spMkLst>
            <pc:docMk/>
            <pc:sldMk cId="55532304" sldId="377"/>
            <ac:spMk id="178" creationId="{9D8B12F9-89D0-4EC4-91C2-06EE7D6C9D75}"/>
          </ac:spMkLst>
        </pc:spChg>
        <pc:grpChg chg="del">
          <ac:chgData name="SARUN SUESUWAN" userId="S::sarun_sue@cmu.ac.th::4e0f4695-2b42-45f3-82ea-3abf626eda46" providerId="AD" clId="Web-{3EFA7732-1AB4-4430-8A32-AFCE8337594F}" dt="2020-08-24T14:05:24.366" v="582"/>
          <ac:grpSpMkLst>
            <pc:docMk/>
            <pc:sldMk cId="55532304" sldId="377"/>
            <ac:grpSpMk id="22" creationId="{BC375281-19E2-4EAE-BA3C-17BB51117767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04:31.270" v="561"/>
          <ac:grpSpMkLst>
            <pc:docMk/>
            <pc:sldMk cId="55532304" sldId="377"/>
            <ac:grpSpMk id="109" creationId="{7FC761CE-5752-4AA6-8935-BDB15D63FC12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04:31.254" v="559"/>
          <ac:grpSpMkLst>
            <pc:docMk/>
            <pc:sldMk cId="55532304" sldId="377"/>
            <ac:grpSpMk id="113" creationId="{2B4E39B0-29D6-4B28-B094-B3FAB3212FA8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04:31.254" v="557"/>
          <ac:grpSpMkLst>
            <pc:docMk/>
            <pc:sldMk cId="55532304" sldId="377"/>
            <ac:grpSpMk id="117" creationId="{2D76EE6C-A2A0-406E-B0A3-46D29005C638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04:31.254" v="555"/>
          <ac:grpSpMkLst>
            <pc:docMk/>
            <pc:sldMk cId="55532304" sldId="377"/>
            <ac:grpSpMk id="121" creationId="{0EEBDC6D-AFEC-4806-8C54-04FAB822E4AA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05:24.335" v="568"/>
          <ac:grpSpMkLst>
            <pc:docMk/>
            <pc:sldMk cId="55532304" sldId="377"/>
            <ac:grpSpMk id="171" creationId="{9E61CFE3-8D7B-4C1A-B3C1-39EC5BB75B86}"/>
          </ac:grpSpMkLst>
        </pc:grpChg>
      </pc:sldChg>
      <pc:sldChg chg="delSp">
        <pc:chgData name="SARUN SUESUWAN" userId="S::sarun_sue@cmu.ac.th::4e0f4695-2b42-45f3-82ea-3abf626eda46" providerId="AD" clId="Web-{3EFA7732-1AB4-4430-8A32-AFCE8337594F}" dt="2020-08-24T13:06:41.184" v="36"/>
        <pc:sldMkLst>
          <pc:docMk/>
          <pc:sldMk cId="1146752543" sldId="379"/>
        </pc:sldMkLst>
        <pc:spChg chg="del">
          <ac:chgData name="SARUN SUESUWAN" userId="S::sarun_sue@cmu.ac.th::4e0f4695-2b42-45f3-82ea-3abf626eda46" providerId="AD" clId="Web-{3EFA7732-1AB4-4430-8A32-AFCE8337594F}" dt="2020-08-24T13:06:28.699" v="33"/>
          <ac:spMkLst>
            <pc:docMk/>
            <pc:sldMk cId="1146752543" sldId="379"/>
            <ac:spMk id="132" creationId="{68709DCD-8BF1-4BCF-B209-AA30F35B3C6D}"/>
          </ac:spMkLst>
        </pc:spChg>
        <pc:spChg chg="del">
          <ac:chgData name="SARUN SUESUWAN" userId="S::sarun_sue@cmu.ac.th::4e0f4695-2b42-45f3-82ea-3abf626eda46" providerId="AD" clId="Web-{3EFA7732-1AB4-4430-8A32-AFCE8337594F}" dt="2020-08-24T13:06:12.261" v="32"/>
          <ac:spMkLst>
            <pc:docMk/>
            <pc:sldMk cId="1146752543" sldId="379"/>
            <ac:spMk id="137" creationId="{DA2CFD45-7D5D-4222-BEFF-E8BF8BBB776E}"/>
          </ac:spMkLst>
        </pc:spChg>
        <pc:spChg chg="del">
          <ac:chgData name="SARUN SUESUWAN" userId="S::sarun_sue@cmu.ac.th::4e0f4695-2b42-45f3-82ea-3abf626eda46" providerId="AD" clId="Web-{3EFA7732-1AB4-4430-8A32-AFCE8337594F}" dt="2020-08-24T13:06:38.419" v="35"/>
          <ac:spMkLst>
            <pc:docMk/>
            <pc:sldMk cId="1146752543" sldId="379"/>
            <ac:spMk id="140" creationId="{1EC94602-0104-4A93-99B9-225E69D6CA4F}"/>
          </ac:spMkLst>
        </pc:spChg>
        <pc:spChg chg="del">
          <ac:chgData name="SARUN SUESUWAN" userId="S::sarun_sue@cmu.ac.th::4e0f4695-2b42-45f3-82ea-3abf626eda46" providerId="AD" clId="Web-{3EFA7732-1AB4-4430-8A32-AFCE8337594F}" dt="2020-08-24T13:06:36.200" v="34"/>
          <ac:spMkLst>
            <pc:docMk/>
            <pc:sldMk cId="1146752543" sldId="379"/>
            <ac:spMk id="144" creationId="{775FE64C-F807-4583-B285-B6AD012D8E51}"/>
          </ac:spMkLst>
        </pc:spChg>
        <pc:spChg chg="del">
          <ac:chgData name="SARUN SUESUWAN" userId="S::sarun_sue@cmu.ac.th::4e0f4695-2b42-45f3-82ea-3abf626eda46" providerId="AD" clId="Web-{3EFA7732-1AB4-4430-8A32-AFCE8337594F}" dt="2020-08-24T13:06:41.184" v="36"/>
          <ac:spMkLst>
            <pc:docMk/>
            <pc:sldMk cId="1146752543" sldId="379"/>
            <ac:spMk id="145" creationId="{C028CA77-1F10-405A-AD50-7A9CA778F10A}"/>
          </ac:spMkLst>
        </pc:spChg>
      </pc:sldChg>
      <pc:sldChg chg="addSp delSp modSp add ord replId">
        <pc:chgData name="SARUN SUESUWAN" userId="S::sarun_sue@cmu.ac.th::4e0f4695-2b42-45f3-82ea-3abf626eda46" providerId="AD" clId="Web-{3EFA7732-1AB4-4430-8A32-AFCE8337594F}" dt="2020-08-24T14:43:48.801" v="896" actId="20577"/>
        <pc:sldMkLst>
          <pc:docMk/>
          <pc:sldMk cId="3224643252" sldId="379"/>
        </pc:sldMkLst>
        <pc:spChg chg="mod">
          <ac:chgData name="SARUN SUESUWAN" userId="S::sarun_sue@cmu.ac.th::4e0f4695-2b42-45f3-82ea-3abf626eda46" providerId="AD" clId="Web-{3EFA7732-1AB4-4430-8A32-AFCE8337594F}" dt="2020-08-24T13:22:16.057" v="247"/>
          <ac:spMkLst>
            <pc:docMk/>
            <pc:sldMk cId="3224643252" sldId="379"/>
            <ac:spMk id="6" creationId="{0AB66D6F-1C78-4950-BBBE-65F21D8EA660}"/>
          </ac:spMkLst>
        </pc:spChg>
        <pc:spChg chg="mod">
          <ac:chgData name="SARUN SUESUWAN" userId="S::sarun_sue@cmu.ac.th::4e0f4695-2b42-45f3-82ea-3abf626eda46" providerId="AD" clId="Web-{3EFA7732-1AB4-4430-8A32-AFCE8337594F}" dt="2020-08-24T13:23:38.967" v="249"/>
          <ac:spMkLst>
            <pc:docMk/>
            <pc:sldMk cId="3224643252" sldId="379"/>
            <ac:spMk id="64" creationId="{627C8DA5-6EA7-42A6-84ED-F544801154F4}"/>
          </ac:spMkLst>
        </pc:spChg>
        <pc:spChg chg="mod">
          <ac:chgData name="SARUN SUESUWAN" userId="S::sarun_sue@cmu.ac.th::4e0f4695-2b42-45f3-82ea-3abf626eda46" providerId="AD" clId="Web-{3EFA7732-1AB4-4430-8A32-AFCE8337594F}" dt="2020-08-24T13:18:50.141" v="221"/>
          <ac:spMkLst>
            <pc:docMk/>
            <pc:sldMk cId="3224643252" sldId="379"/>
            <ac:spMk id="66" creationId="{365EA9EE-0AD2-4383-81AB-B0DF5AACC131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3:19:33.315" v="233"/>
          <ac:spMkLst>
            <pc:docMk/>
            <pc:sldMk cId="3224643252" sldId="379"/>
            <ac:spMk id="68" creationId="{692DDEFB-7344-4357-92FB-AE9A73832CF9}"/>
          </ac:spMkLst>
        </pc:spChg>
        <pc:spChg chg="mod">
          <ac:chgData name="SARUN SUESUWAN" userId="S::sarun_sue@cmu.ac.th::4e0f4695-2b42-45f3-82ea-3abf626eda46" providerId="AD" clId="Web-{3EFA7732-1AB4-4430-8A32-AFCE8337594F}" dt="2020-08-24T13:19:05.454" v="222"/>
          <ac:spMkLst>
            <pc:docMk/>
            <pc:sldMk cId="3224643252" sldId="379"/>
            <ac:spMk id="70" creationId="{8A3D74C5-B4A2-4CF6-9EC2-F4D6C7E30F1F}"/>
          </ac:spMkLst>
        </pc:spChg>
        <pc:spChg chg="mod">
          <ac:chgData name="SARUN SUESUWAN" userId="S::sarun_sue@cmu.ac.th::4e0f4695-2b42-45f3-82ea-3abf626eda46" providerId="AD" clId="Web-{3EFA7732-1AB4-4430-8A32-AFCE8337594F}" dt="2020-08-24T13:19:05.501" v="223"/>
          <ac:spMkLst>
            <pc:docMk/>
            <pc:sldMk cId="3224643252" sldId="379"/>
            <ac:spMk id="71" creationId="{BFBB1E66-4495-4729-A91F-9186E94C33FC}"/>
          </ac:spMkLst>
        </pc:spChg>
        <pc:spChg chg="mod">
          <ac:chgData name="SARUN SUESUWAN" userId="S::sarun_sue@cmu.ac.th::4e0f4695-2b42-45f3-82ea-3abf626eda46" providerId="AD" clId="Web-{3EFA7732-1AB4-4430-8A32-AFCE8337594F}" dt="2020-08-24T13:19:05.579" v="224"/>
          <ac:spMkLst>
            <pc:docMk/>
            <pc:sldMk cId="3224643252" sldId="379"/>
            <ac:spMk id="72" creationId="{D43AD11F-DC23-41F1-9806-27B3D90142D5}"/>
          </ac:spMkLst>
        </pc:spChg>
        <pc:spChg chg="add mod">
          <ac:chgData name="SARUN SUESUWAN" userId="S::sarun_sue@cmu.ac.th::4e0f4695-2b42-45f3-82ea-3abf626eda46" providerId="AD" clId="Web-{3EFA7732-1AB4-4430-8A32-AFCE8337594F}" dt="2020-08-24T13:20:21.457" v="243" actId="1076"/>
          <ac:spMkLst>
            <pc:docMk/>
            <pc:sldMk cId="3224643252" sldId="379"/>
            <ac:spMk id="79" creationId="{55C4EC6C-C0B9-483E-989E-24D7606C6148}"/>
          </ac:spMkLst>
        </pc:spChg>
        <pc:spChg chg="del">
          <ac:chgData name="SARUN SUESUWAN" userId="S::sarun_sue@cmu.ac.th::4e0f4695-2b42-45f3-82ea-3abf626eda46" providerId="AD" clId="Web-{3EFA7732-1AB4-4430-8A32-AFCE8337594F}" dt="2020-08-24T13:16:27.728" v="211"/>
          <ac:spMkLst>
            <pc:docMk/>
            <pc:sldMk cId="3224643252" sldId="379"/>
            <ac:spMk id="86" creationId="{161B2B30-96FA-4B08-9829-B2732321490D}"/>
          </ac:spMkLst>
        </pc:spChg>
        <pc:spChg chg="del">
          <ac:chgData name="SARUN SUESUWAN" userId="S::sarun_sue@cmu.ac.th::4e0f4695-2b42-45f3-82ea-3abf626eda46" providerId="AD" clId="Web-{3EFA7732-1AB4-4430-8A32-AFCE8337594F}" dt="2020-08-24T13:12:48.733" v="199"/>
          <ac:spMkLst>
            <pc:docMk/>
            <pc:sldMk cId="3224643252" sldId="379"/>
            <ac:spMk id="87" creationId="{7D1F2E31-F456-411C-80BD-4BD4F982A3DD}"/>
          </ac:spMkLst>
        </pc:spChg>
        <pc:spChg chg="del">
          <ac:chgData name="SARUN SUESUWAN" userId="S::sarun_sue@cmu.ac.th::4e0f4695-2b42-45f3-82ea-3abf626eda46" providerId="AD" clId="Web-{3EFA7732-1AB4-4430-8A32-AFCE8337594F}" dt="2020-08-24T13:12:54.702" v="200"/>
          <ac:spMkLst>
            <pc:docMk/>
            <pc:sldMk cId="3224643252" sldId="379"/>
            <ac:spMk id="88" creationId="{0968E49D-F80D-4ED7-BF79-4C4C97A64D31}"/>
          </ac:spMkLst>
        </pc:spChg>
        <pc:spChg chg="mod">
          <ac:chgData name="SARUN SUESUWAN" userId="S::sarun_sue@cmu.ac.th::4e0f4695-2b42-45f3-82ea-3abf626eda46" providerId="AD" clId="Web-{3EFA7732-1AB4-4430-8A32-AFCE8337594F}" dt="2020-08-24T13:33:32.839" v="258" actId="1076"/>
          <ac:spMkLst>
            <pc:docMk/>
            <pc:sldMk cId="3224643252" sldId="379"/>
            <ac:spMk id="89" creationId="{EE93515D-D424-40C0-9CEC-61A4736B9A83}"/>
          </ac:spMkLst>
        </pc:spChg>
        <pc:spChg chg="del mod">
          <ac:chgData name="SARUN SUESUWAN" userId="S::sarun_sue@cmu.ac.th::4e0f4695-2b42-45f3-82ea-3abf626eda46" providerId="AD" clId="Web-{3EFA7732-1AB4-4430-8A32-AFCE8337594F}" dt="2020-08-24T13:11:34.761" v="175"/>
          <ac:spMkLst>
            <pc:docMk/>
            <pc:sldMk cId="3224643252" sldId="379"/>
            <ac:spMk id="90" creationId="{C2247E34-57F6-4A81-9BD6-69520129D791}"/>
          </ac:spMkLst>
        </pc:spChg>
        <pc:spChg chg="mod">
          <ac:chgData name="SARUN SUESUWAN" userId="S::sarun_sue@cmu.ac.th::4e0f4695-2b42-45f3-82ea-3abf626eda46" providerId="AD" clId="Web-{3EFA7732-1AB4-4430-8A32-AFCE8337594F}" dt="2020-08-24T14:43:48.801" v="896" actId="20577"/>
          <ac:spMkLst>
            <pc:docMk/>
            <pc:sldMk cId="3224643252" sldId="379"/>
            <ac:spMk id="91" creationId="{1269E93F-D82C-496F-BFF6-B9E2A9A5DA09}"/>
          </ac:spMkLst>
        </pc:spChg>
        <pc:spChg chg="del">
          <ac:chgData name="SARUN SUESUWAN" userId="S::sarun_sue@cmu.ac.th::4e0f4695-2b42-45f3-82ea-3abf626eda46" providerId="AD" clId="Web-{3EFA7732-1AB4-4430-8A32-AFCE8337594F}" dt="2020-08-24T13:08:06.501" v="40"/>
          <ac:spMkLst>
            <pc:docMk/>
            <pc:sldMk cId="3224643252" sldId="379"/>
            <ac:spMk id="118" creationId="{B4DDE7F2-25DD-4B11-B270-D5BF3708E694}"/>
          </ac:spMkLst>
        </pc:spChg>
        <pc:spChg chg="del">
          <ac:chgData name="SARUN SUESUWAN" userId="S::sarun_sue@cmu.ac.th::4e0f4695-2b42-45f3-82ea-3abf626eda46" providerId="AD" clId="Web-{3EFA7732-1AB4-4430-8A32-AFCE8337594F}" dt="2020-08-24T13:08:03.985" v="39"/>
          <ac:spMkLst>
            <pc:docMk/>
            <pc:sldMk cId="3224643252" sldId="379"/>
            <ac:spMk id="123" creationId="{61CDFADA-B2B9-495B-A0BF-2178467F1B9D}"/>
          </ac:spMkLst>
        </pc:spChg>
        <pc:spChg chg="del">
          <ac:chgData name="SARUN SUESUWAN" userId="S::sarun_sue@cmu.ac.th::4e0f4695-2b42-45f3-82ea-3abf626eda46" providerId="AD" clId="Web-{3EFA7732-1AB4-4430-8A32-AFCE8337594F}" dt="2020-08-24T13:08:08.954" v="41"/>
          <ac:spMkLst>
            <pc:docMk/>
            <pc:sldMk cId="3224643252" sldId="379"/>
            <ac:spMk id="124" creationId="{FADCD34D-063B-45E0-AFC1-BE49D33E982E}"/>
          </ac:spMkLst>
        </pc:spChg>
        <pc:spChg chg="del">
          <ac:chgData name="SARUN SUESUWAN" userId="S::sarun_sue@cmu.ac.th::4e0f4695-2b42-45f3-82ea-3abf626eda46" providerId="AD" clId="Web-{3EFA7732-1AB4-4430-8A32-AFCE8337594F}" dt="2020-08-24T13:08:14.814" v="42"/>
          <ac:spMkLst>
            <pc:docMk/>
            <pc:sldMk cId="3224643252" sldId="379"/>
            <ac:spMk id="125" creationId="{FEC9A5A8-43F8-41BB-9E2A-DA8B2A46AD99}"/>
          </ac:spMkLst>
        </pc:spChg>
        <pc:spChg chg="del">
          <ac:chgData name="SARUN SUESUWAN" userId="S::sarun_sue@cmu.ac.th::4e0f4695-2b42-45f3-82ea-3abf626eda46" providerId="AD" clId="Web-{3EFA7732-1AB4-4430-8A32-AFCE8337594F}" dt="2020-08-24T13:08:17.142" v="43"/>
          <ac:spMkLst>
            <pc:docMk/>
            <pc:sldMk cId="3224643252" sldId="379"/>
            <ac:spMk id="126" creationId="{DC87DC00-92AD-49D7-8EAA-F2775DE6D90C}"/>
          </ac:spMkLst>
        </pc:spChg>
        <pc:spChg chg="del">
          <ac:chgData name="SARUN SUESUWAN" userId="S::sarun_sue@cmu.ac.th::4e0f4695-2b42-45f3-82ea-3abf626eda46" providerId="AD" clId="Web-{3EFA7732-1AB4-4430-8A32-AFCE8337594F}" dt="2020-08-24T13:09:58.084" v="58"/>
          <ac:spMkLst>
            <pc:docMk/>
            <pc:sldMk cId="3224643252" sldId="379"/>
            <ac:spMk id="127" creationId="{499F2C02-A73D-4F69-AF80-FE64BFF560F5}"/>
          </ac:spMkLst>
        </pc:spChg>
        <pc:spChg chg="del">
          <ac:chgData name="SARUN SUESUWAN" userId="S::sarun_sue@cmu.ac.th::4e0f4695-2b42-45f3-82ea-3abf626eda46" providerId="AD" clId="Web-{3EFA7732-1AB4-4430-8A32-AFCE8337594F}" dt="2020-08-24T13:10:05.335" v="60"/>
          <ac:spMkLst>
            <pc:docMk/>
            <pc:sldMk cId="3224643252" sldId="379"/>
            <ac:spMk id="129" creationId="{0FC19649-34A5-46DD-BAEA-5C0EEF64B5A1}"/>
          </ac:spMkLst>
        </pc:spChg>
        <pc:spChg chg="mod">
          <ac:chgData name="SARUN SUESUWAN" userId="S::sarun_sue@cmu.ac.th::4e0f4695-2b42-45f3-82ea-3abf626eda46" providerId="AD" clId="Web-{3EFA7732-1AB4-4430-8A32-AFCE8337594F}" dt="2020-08-24T13:08:21.095" v="44" actId="1076"/>
          <ac:spMkLst>
            <pc:docMk/>
            <pc:sldMk cId="3224643252" sldId="379"/>
            <ac:spMk id="131" creationId="{40AD520A-32E1-4F5E-B5E9-47449920BAEB}"/>
          </ac:spMkLst>
        </pc:spChg>
        <pc:spChg chg="del">
          <ac:chgData name="SARUN SUESUWAN" userId="S::sarun_sue@cmu.ac.th::4e0f4695-2b42-45f3-82ea-3abf626eda46" providerId="AD" clId="Web-{3EFA7732-1AB4-4430-8A32-AFCE8337594F}" dt="2020-08-24T13:09:20.333" v="49"/>
          <ac:spMkLst>
            <pc:docMk/>
            <pc:sldMk cId="3224643252" sldId="379"/>
            <ac:spMk id="132" creationId="{68709DCD-8BF1-4BCF-B209-AA30F35B3C6D}"/>
          </ac:spMkLst>
        </pc:spChg>
        <pc:spChg chg="del">
          <ac:chgData name="SARUN SUESUWAN" userId="S::sarun_sue@cmu.ac.th::4e0f4695-2b42-45f3-82ea-3abf626eda46" providerId="AD" clId="Web-{3EFA7732-1AB4-4430-8A32-AFCE8337594F}" dt="2020-08-24T13:09:31.130" v="52"/>
          <ac:spMkLst>
            <pc:docMk/>
            <pc:sldMk cId="3224643252" sldId="379"/>
            <ac:spMk id="133" creationId="{8537F3C3-51F3-47EB-A896-DF470D108F87}"/>
          </ac:spMkLst>
        </pc:spChg>
        <pc:spChg chg="mod">
          <ac:chgData name="SARUN SUESUWAN" userId="S::sarun_sue@cmu.ac.th::4e0f4695-2b42-45f3-82ea-3abf626eda46" providerId="AD" clId="Web-{3EFA7732-1AB4-4430-8A32-AFCE8337594F}" dt="2020-08-24T13:08:37.018" v="45" actId="1076"/>
          <ac:spMkLst>
            <pc:docMk/>
            <pc:sldMk cId="3224643252" sldId="379"/>
            <ac:spMk id="134" creationId="{C80196C6-F2DA-403B-B361-7FA5367B2AD7}"/>
          </ac:spMkLst>
        </pc:spChg>
        <pc:spChg chg="del">
          <ac:chgData name="SARUN SUESUWAN" userId="S::sarun_sue@cmu.ac.th::4e0f4695-2b42-45f3-82ea-3abf626eda46" providerId="AD" clId="Web-{3EFA7732-1AB4-4430-8A32-AFCE8337594F}" dt="2020-08-24T13:09:15.004" v="48"/>
          <ac:spMkLst>
            <pc:docMk/>
            <pc:sldMk cId="3224643252" sldId="379"/>
            <ac:spMk id="135" creationId="{8FC307E4-4D83-428C-A01F-DB1EA5A5C82F}"/>
          </ac:spMkLst>
        </pc:spChg>
        <pc:spChg chg="del">
          <ac:chgData name="SARUN SUESUWAN" userId="S::sarun_sue@cmu.ac.th::4e0f4695-2b42-45f3-82ea-3abf626eda46" providerId="AD" clId="Web-{3EFA7732-1AB4-4430-8A32-AFCE8337594F}" dt="2020-08-24T13:09:56.240" v="57"/>
          <ac:spMkLst>
            <pc:docMk/>
            <pc:sldMk cId="3224643252" sldId="379"/>
            <ac:spMk id="137" creationId="{DA2CFD45-7D5D-4222-BEFF-E8BF8BBB776E}"/>
          </ac:spMkLst>
        </pc:spChg>
        <pc:spChg chg="del">
          <ac:chgData name="SARUN SUESUWAN" userId="S::sarun_sue@cmu.ac.th::4e0f4695-2b42-45f3-82ea-3abf626eda46" providerId="AD" clId="Web-{3EFA7732-1AB4-4430-8A32-AFCE8337594F}" dt="2020-08-24T13:10:14.101" v="62"/>
          <ac:spMkLst>
            <pc:docMk/>
            <pc:sldMk cId="3224643252" sldId="379"/>
            <ac:spMk id="138" creationId="{37954B35-3941-4F24-87DD-EFA97DECDF15}"/>
          </ac:spMkLst>
        </pc:spChg>
        <pc:spChg chg="del">
          <ac:chgData name="SARUN SUESUWAN" userId="S::sarun_sue@cmu.ac.th::4e0f4695-2b42-45f3-82ea-3abf626eda46" providerId="AD" clId="Web-{3EFA7732-1AB4-4430-8A32-AFCE8337594F}" dt="2020-08-24T13:10:18.445" v="64"/>
          <ac:spMkLst>
            <pc:docMk/>
            <pc:sldMk cId="3224643252" sldId="379"/>
            <ac:spMk id="140" creationId="{1EC94602-0104-4A93-99B9-225E69D6CA4F}"/>
          </ac:spMkLst>
        </pc:spChg>
        <pc:spChg chg="del">
          <ac:chgData name="SARUN SUESUWAN" userId="S::sarun_sue@cmu.ac.th::4e0f4695-2b42-45f3-82ea-3abf626eda46" providerId="AD" clId="Web-{3EFA7732-1AB4-4430-8A32-AFCE8337594F}" dt="2020-08-24T13:09:24.036" v="51"/>
          <ac:spMkLst>
            <pc:docMk/>
            <pc:sldMk cId="3224643252" sldId="379"/>
            <ac:spMk id="141" creationId="{F2D2E281-3827-4570-8E95-1BDDB824F44D}"/>
          </ac:spMkLst>
        </pc:spChg>
        <pc:spChg chg="del">
          <ac:chgData name="SARUN SUESUWAN" userId="S::sarun_sue@cmu.ac.th::4e0f4695-2b42-45f3-82ea-3abf626eda46" providerId="AD" clId="Web-{3EFA7732-1AB4-4430-8A32-AFCE8337594F}" dt="2020-08-24T13:09:48.381" v="55"/>
          <ac:spMkLst>
            <pc:docMk/>
            <pc:sldMk cId="3224643252" sldId="379"/>
            <ac:spMk id="142" creationId="{9B7294CC-56D6-4D69-83AC-BB4E9AC09084}"/>
          </ac:spMkLst>
        </pc:spChg>
        <pc:spChg chg="del">
          <ac:chgData name="SARUN SUESUWAN" userId="S::sarun_sue@cmu.ac.th::4e0f4695-2b42-45f3-82ea-3abf626eda46" providerId="AD" clId="Web-{3EFA7732-1AB4-4430-8A32-AFCE8337594F}" dt="2020-08-24T13:10:16.570" v="63"/>
          <ac:spMkLst>
            <pc:docMk/>
            <pc:sldMk cId="3224643252" sldId="379"/>
            <ac:spMk id="145" creationId="{C028CA77-1F10-405A-AD50-7A9CA778F10A}"/>
          </ac:spMkLst>
        </pc:spChg>
        <pc:spChg chg="mod">
          <ac:chgData name="SARUN SUESUWAN" userId="S::sarun_sue@cmu.ac.th::4e0f4695-2b42-45f3-82ea-3abf626eda46" providerId="AD" clId="Web-{3EFA7732-1AB4-4430-8A32-AFCE8337594F}" dt="2020-08-24T13:09:07.348" v="47" actId="1076"/>
          <ac:spMkLst>
            <pc:docMk/>
            <pc:sldMk cId="3224643252" sldId="379"/>
            <ac:spMk id="146" creationId="{7362BF65-9D66-4FF5-A2B6-F8A0AE1B58BF}"/>
          </ac:spMkLst>
        </pc:spChg>
        <pc:spChg chg="mod">
          <ac:chgData name="SARUN SUESUWAN" userId="S::sarun_sue@cmu.ac.th::4e0f4695-2b42-45f3-82ea-3abf626eda46" providerId="AD" clId="Web-{3EFA7732-1AB4-4430-8A32-AFCE8337594F}" dt="2020-08-24T13:08:54.863" v="46" actId="1076"/>
          <ac:spMkLst>
            <pc:docMk/>
            <pc:sldMk cId="3224643252" sldId="379"/>
            <ac:spMk id="148" creationId="{036FD76F-9545-411F-939C-DF41ED863657}"/>
          </ac:spMkLst>
        </pc:spChg>
        <pc:spChg chg="del">
          <ac:chgData name="SARUN SUESUWAN" userId="S::sarun_sue@cmu.ac.th::4e0f4695-2b42-45f3-82ea-3abf626eda46" providerId="AD" clId="Web-{3EFA7732-1AB4-4430-8A32-AFCE8337594F}" dt="2020-08-24T13:10:10.694" v="61"/>
          <ac:spMkLst>
            <pc:docMk/>
            <pc:sldMk cId="3224643252" sldId="379"/>
            <ac:spMk id="150" creationId="{9AE21779-FCA2-4689-80E3-511D4A29396B}"/>
          </ac:spMkLst>
        </pc:spChg>
        <pc:spChg chg="del">
          <ac:chgData name="SARUN SUESUWAN" userId="S::sarun_sue@cmu.ac.th::4e0f4695-2b42-45f3-82ea-3abf626eda46" providerId="AD" clId="Web-{3EFA7732-1AB4-4430-8A32-AFCE8337594F}" dt="2020-08-24T13:10:27.617" v="66"/>
          <ac:spMkLst>
            <pc:docMk/>
            <pc:sldMk cId="3224643252" sldId="379"/>
            <ac:spMk id="151" creationId="{F9487D6C-6343-4CB1-BE87-2FBD700C398D}"/>
          </ac:spMkLst>
        </pc:spChg>
        <pc:spChg chg="del">
          <ac:chgData name="SARUN SUESUWAN" userId="S::sarun_sue@cmu.ac.th::4e0f4695-2b42-45f3-82ea-3abf626eda46" providerId="AD" clId="Web-{3EFA7732-1AB4-4430-8A32-AFCE8337594F}" dt="2020-08-24T13:09:43.709" v="54"/>
          <ac:spMkLst>
            <pc:docMk/>
            <pc:sldMk cId="3224643252" sldId="379"/>
            <ac:spMk id="152" creationId="{8C211A21-E6DF-4915-A0DB-60DCEFF35347}"/>
          </ac:spMkLst>
        </pc:spChg>
        <pc:spChg chg="del">
          <ac:chgData name="SARUN SUESUWAN" userId="S::sarun_sue@cmu.ac.th::4e0f4695-2b42-45f3-82ea-3abf626eda46" providerId="AD" clId="Web-{3EFA7732-1AB4-4430-8A32-AFCE8337594F}" dt="2020-08-24T13:10:00.475" v="59"/>
          <ac:spMkLst>
            <pc:docMk/>
            <pc:sldMk cId="3224643252" sldId="379"/>
            <ac:spMk id="155" creationId="{BE3C86A4-1102-475A-8BE9-AF5AA5055F1C}"/>
          </ac:spMkLst>
        </pc:spChg>
        <pc:spChg chg="mod">
          <ac:chgData name="SARUN SUESUWAN" userId="S::sarun_sue@cmu.ac.th::4e0f4695-2b42-45f3-82ea-3abf626eda46" providerId="AD" clId="Web-{3EFA7732-1AB4-4430-8A32-AFCE8337594F}" dt="2020-08-24T13:09:52.787" v="56" actId="1076"/>
          <ac:spMkLst>
            <pc:docMk/>
            <pc:sldMk cId="3224643252" sldId="379"/>
            <ac:spMk id="156" creationId="{DEE8C594-B9EB-474F-BBAB-4F5295523C90}"/>
          </ac:spMkLst>
        </pc:spChg>
        <pc:spChg chg="del">
          <ac:chgData name="SARUN SUESUWAN" userId="S::sarun_sue@cmu.ac.th::4e0f4695-2b42-45f3-82ea-3abf626eda46" providerId="AD" clId="Web-{3EFA7732-1AB4-4430-8A32-AFCE8337594F}" dt="2020-08-24T13:09:36.208" v="53"/>
          <ac:spMkLst>
            <pc:docMk/>
            <pc:sldMk cId="3224643252" sldId="379"/>
            <ac:spMk id="157" creationId="{DF13730B-BF75-4940-BCD3-5908F4567726}"/>
          </ac:spMkLst>
        </pc:spChg>
        <pc:spChg chg="del">
          <ac:chgData name="SARUN SUESUWAN" userId="S::sarun_sue@cmu.ac.th::4e0f4695-2b42-45f3-82ea-3abf626eda46" providerId="AD" clId="Web-{3EFA7732-1AB4-4430-8A32-AFCE8337594F}" dt="2020-08-24T13:10:21.554" v="65"/>
          <ac:spMkLst>
            <pc:docMk/>
            <pc:sldMk cId="3224643252" sldId="379"/>
            <ac:spMk id="159" creationId="{90992C0E-6941-4233-8D91-BB89A5198AEE}"/>
          </ac:spMkLst>
        </pc:spChg>
        <pc:spChg chg="del">
          <ac:chgData name="SARUN SUESUWAN" userId="S::sarun_sue@cmu.ac.th::4e0f4695-2b42-45f3-82ea-3abf626eda46" providerId="AD" clId="Web-{3EFA7732-1AB4-4430-8A32-AFCE8337594F}" dt="2020-08-24T13:09:22.255" v="50"/>
          <ac:spMkLst>
            <pc:docMk/>
            <pc:sldMk cId="3224643252" sldId="379"/>
            <ac:spMk id="160" creationId="{40080A4A-51C0-4C1B-B99D-A10240607FEE}"/>
          </ac:spMkLst>
        </pc:spChg>
        <pc:grpChg chg="add mod">
          <ac:chgData name="SARUN SUESUWAN" userId="S::sarun_sue@cmu.ac.th::4e0f4695-2b42-45f3-82ea-3abf626eda46" providerId="AD" clId="Web-{3EFA7732-1AB4-4430-8A32-AFCE8337594F}" dt="2020-08-24T13:20:05.597" v="241" actId="1076"/>
          <ac:grpSpMkLst>
            <pc:docMk/>
            <pc:sldMk cId="3224643252" sldId="379"/>
            <ac:grpSpMk id="2" creationId="{A3186E19-0A48-4B7A-922C-0227BD4F908E}"/>
          </ac:grpSpMkLst>
        </pc:grpChg>
      </pc:sldChg>
      <pc:sldChg chg="modSp add ord replId">
        <pc:chgData name="SARUN SUESUWAN" userId="S::sarun_sue@cmu.ac.th::4e0f4695-2b42-45f3-82ea-3abf626eda46" providerId="AD" clId="Web-{3EFA7732-1AB4-4430-8A32-AFCE8337594F}" dt="2020-08-24T14:07:34.200" v="610" actId="1076"/>
        <pc:sldMkLst>
          <pc:docMk/>
          <pc:sldMk cId="3415015760" sldId="380"/>
        </pc:sldMkLst>
        <pc:spChg chg="mod">
          <ac:chgData name="SARUN SUESUWAN" userId="S::sarun_sue@cmu.ac.th::4e0f4695-2b42-45f3-82ea-3abf626eda46" providerId="AD" clId="Web-{3EFA7732-1AB4-4430-8A32-AFCE8337594F}" dt="2020-08-24T14:07:34.200" v="610" actId="1076"/>
          <ac:spMkLst>
            <pc:docMk/>
            <pc:sldMk cId="3415015760" sldId="380"/>
            <ac:spMk id="2" creationId="{00000000-0000-0000-0000-000000000000}"/>
          </ac:spMkLst>
        </pc:spChg>
      </pc:sldChg>
      <pc:sldChg chg="addSp delSp modSp add ord replId">
        <pc:chgData name="SARUN SUESUWAN" userId="S::sarun_sue@cmu.ac.th::4e0f4695-2b42-45f3-82ea-3abf626eda46" providerId="AD" clId="Web-{3EFA7732-1AB4-4430-8A32-AFCE8337594F}" dt="2020-08-24T14:03:23.235" v="542" actId="20577"/>
        <pc:sldMkLst>
          <pc:docMk/>
          <pc:sldMk cId="2572505110" sldId="381"/>
        </pc:sldMkLst>
        <pc:spChg chg="mod">
          <ac:chgData name="SARUN SUESUWAN" userId="S::sarun_sue@cmu.ac.th::4e0f4695-2b42-45f3-82ea-3abf626eda46" providerId="AD" clId="Web-{3EFA7732-1AB4-4430-8A32-AFCE8337594F}" dt="2020-08-24T14:03:23.235" v="542" actId="20577"/>
          <ac:spMkLst>
            <pc:docMk/>
            <pc:sldMk cId="2572505110" sldId="381"/>
            <ac:spMk id="2" creationId="{00000000-0000-0000-0000-000000000000}"/>
          </ac:spMkLst>
        </pc:spChg>
        <pc:spChg chg="del">
          <ac:chgData name="SARUN SUESUWAN" userId="S::sarun_sue@cmu.ac.th::4e0f4695-2b42-45f3-82ea-3abf626eda46" providerId="AD" clId="Web-{3EFA7732-1AB4-4430-8A32-AFCE8337594F}" dt="2020-08-24T13:52:11.454" v="360"/>
          <ac:spMkLst>
            <pc:docMk/>
            <pc:sldMk cId="2572505110" sldId="381"/>
            <ac:spMk id="4" creationId="{6DE6C11E-53D3-4591-BA9B-7E7282735DDF}"/>
          </ac:spMkLst>
        </pc:spChg>
        <pc:spChg chg="del">
          <ac:chgData name="SARUN SUESUWAN" userId="S::sarun_sue@cmu.ac.th::4e0f4695-2b42-45f3-82ea-3abf626eda46" providerId="AD" clId="Web-{3EFA7732-1AB4-4430-8A32-AFCE8337594F}" dt="2020-08-24T13:52:04.735" v="356"/>
          <ac:spMkLst>
            <pc:docMk/>
            <pc:sldMk cId="2572505110" sldId="381"/>
            <ac:spMk id="5" creationId="{757B348F-95F0-49C1-ADAC-7CDC25A402C2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3:52:08.829" v="358"/>
          <ac:spMkLst>
            <pc:docMk/>
            <pc:sldMk cId="2572505110" sldId="381"/>
            <ac:spMk id="7" creationId="{B0072DCD-35B5-44A0-93D7-1ECF9E97FA31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3:52:07.078" v="357"/>
          <ac:spMkLst>
            <pc:docMk/>
            <pc:sldMk cId="2572505110" sldId="381"/>
            <ac:spMk id="8" creationId="{A2D3AD16-4369-4722-A038-BEB7AC08DA06}"/>
          </ac:spMkLst>
        </pc:spChg>
        <pc:spChg chg="add del mod topLvl">
          <ac:chgData name="SARUN SUESUWAN" userId="S::sarun_sue@cmu.ac.th::4e0f4695-2b42-45f3-82ea-3abf626eda46" providerId="AD" clId="Web-{3EFA7732-1AB4-4430-8A32-AFCE8337594F}" dt="2020-08-24T14:02:25.654" v="502"/>
          <ac:spMkLst>
            <pc:docMk/>
            <pc:sldMk cId="2572505110" sldId="381"/>
            <ac:spMk id="11" creationId="{18288A29-23D8-4D96-A97A-EBF4B842FADC}"/>
          </ac:spMkLst>
        </pc:spChg>
        <pc:spChg chg="mod topLvl">
          <ac:chgData name="SARUN SUESUWAN" userId="S::sarun_sue@cmu.ac.th::4e0f4695-2b42-45f3-82ea-3abf626eda46" providerId="AD" clId="Web-{3EFA7732-1AB4-4430-8A32-AFCE8337594F}" dt="2020-08-24T14:02:25.654" v="502"/>
          <ac:spMkLst>
            <pc:docMk/>
            <pc:sldMk cId="2572505110" sldId="381"/>
            <ac:spMk id="12" creationId="{EB1820EF-DD6B-4379-BEAB-565F2FBEAEB2}"/>
          </ac:spMkLst>
        </pc:spChg>
        <pc:spChg chg="del">
          <ac:chgData name="SARUN SUESUWAN" userId="S::sarun_sue@cmu.ac.th::4e0f4695-2b42-45f3-82ea-3abf626eda46" providerId="AD" clId="Web-{3EFA7732-1AB4-4430-8A32-AFCE8337594F}" dt="2020-08-24T13:52:18.970" v="364"/>
          <ac:spMkLst>
            <pc:docMk/>
            <pc:sldMk cId="2572505110" sldId="381"/>
            <ac:spMk id="13" creationId="{B23EDC94-B5C7-45B9-862E-098B87CDEF43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3:52:22.423" v="366"/>
          <ac:spMkLst>
            <pc:docMk/>
            <pc:sldMk cId="2572505110" sldId="381"/>
            <ac:spMk id="15" creationId="{4DAE8ED2-89D7-4EB5-A7A9-47D7E51EA7C9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3:52:21.298" v="365"/>
          <ac:spMkLst>
            <pc:docMk/>
            <pc:sldMk cId="2572505110" sldId="381"/>
            <ac:spMk id="16" creationId="{DADE8FB0-A9C5-4CD8-979B-55DEF4AA9C93}"/>
          </ac:spMkLst>
        </pc:spChg>
        <pc:spChg chg="add del mod topLvl">
          <ac:chgData name="SARUN SUESUWAN" userId="S::sarun_sue@cmu.ac.th::4e0f4695-2b42-45f3-82ea-3abf626eda46" providerId="AD" clId="Web-{3EFA7732-1AB4-4430-8A32-AFCE8337594F}" dt="2020-08-24T14:02:22.998" v="501"/>
          <ac:spMkLst>
            <pc:docMk/>
            <pc:sldMk cId="2572505110" sldId="381"/>
            <ac:spMk id="19" creationId="{6FECAA4E-0033-4C55-A7AE-B22E39EB3FFD}"/>
          </ac:spMkLst>
        </pc:spChg>
        <pc:spChg chg="mod topLvl">
          <ac:chgData name="SARUN SUESUWAN" userId="S::sarun_sue@cmu.ac.th::4e0f4695-2b42-45f3-82ea-3abf626eda46" providerId="AD" clId="Web-{3EFA7732-1AB4-4430-8A32-AFCE8337594F}" dt="2020-08-24T14:02:22.998" v="501"/>
          <ac:spMkLst>
            <pc:docMk/>
            <pc:sldMk cId="2572505110" sldId="381"/>
            <ac:spMk id="20" creationId="{F37C0167-0502-4038-BED4-539525D55E21}"/>
          </ac:spMkLst>
        </pc:spChg>
        <pc:spChg chg="add del mod topLvl">
          <ac:chgData name="SARUN SUESUWAN" userId="S::sarun_sue@cmu.ac.th::4e0f4695-2b42-45f3-82ea-3abf626eda46" providerId="AD" clId="Web-{3EFA7732-1AB4-4430-8A32-AFCE8337594F}" dt="2020-08-24T14:02:28.264" v="503"/>
          <ac:spMkLst>
            <pc:docMk/>
            <pc:sldMk cId="2572505110" sldId="381"/>
            <ac:spMk id="23" creationId="{60F3ECD5-96C6-4607-8989-AAF18BB85AF6}"/>
          </ac:spMkLst>
        </pc:spChg>
        <pc:spChg chg="mod topLvl">
          <ac:chgData name="SARUN SUESUWAN" userId="S::sarun_sue@cmu.ac.th::4e0f4695-2b42-45f3-82ea-3abf626eda46" providerId="AD" clId="Web-{3EFA7732-1AB4-4430-8A32-AFCE8337594F}" dt="2020-08-24T14:02:28.264" v="503"/>
          <ac:spMkLst>
            <pc:docMk/>
            <pc:sldMk cId="2572505110" sldId="381"/>
            <ac:spMk id="24" creationId="{042A6CEB-DAC5-48F9-B1B5-634134992F34}"/>
          </ac:spMkLst>
        </pc:spChg>
        <pc:spChg chg="del">
          <ac:chgData name="SARUN SUESUWAN" userId="S::sarun_sue@cmu.ac.th::4e0f4695-2b42-45f3-82ea-3abf626eda46" providerId="AD" clId="Web-{3EFA7732-1AB4-4430-8A32-AFCE8337594F}" dt="2020-08-24T13:52:13.751" v="361"/>
          <ac:spMkLst>
            <pc:docMk/>
            <pc:sldMk cId="2572505110" sldId="381"/>
            <ac:spMk id="28" creationId="{1CE95243-D6EA-486B-A509-FB82BE61FAAE}"/>
          </ac:spMkLst>
        </pc:spChg>
        <pc:spChg chg="del">
          <ac:chgData name="SARUN SUESUWAN" userId="S::sarun_sue@cmu.ac.th::4e0f4695-2b42-45f3-82ea-3abf626eda46" providerId="AD" clId="Web-{3EFA7732-1AB4-4430-8A32-AFCE8337594F}" dt="2020-08-24T13:52:17.298" v="363"/>
          <ac:spMkLst>
            <pc:docMk/>
            <pc:sldMk cId="2572505110" sldId="381"/>
            <ac:spMk id="34" creationId="{8E4B37FA-CADB-4146-BE45-668523FA596D}"/>
          </ac:spMkLst>
        </pc:spChg>
        <pc:spChg chg="del">
          <ac:chgData name="SARUN SUESUWAN" userId="S::sarun_sue@cmu.ac.th::4e0f4695-2b42-45f3-82ea-3abf626eda46" providerId="AD" clId="Web-{3EFA7732-1AB4-4430-8A32-AFCE8337594F}" dt="2020-08-24T13:52:03.360" v="355"/>
          <ac:spMkLst>
            <pc:docMk/>
            <pc:sldMk cId="2572505110" sldId="381"/>
            <ac:spMk id="35" creationId="{FEDD34A6-4639-494E-91B2-16EAB46D4346}"/>
          </ac:spMkLst>
        </pc:spChg>
        <pc:spChg chg="del">
          <ac:chgData name="SARUN SUESUWAN" userId="S::sarun_sue@cmu.ac.th::4e0f4695-2b42-45f3-82ea-3abf626eda46" providerId="AD" clId="Web-{3EFA7732-1AB4-4430-8A32-AFCE8337594F}" dt="2020-08-24T13:55:49.995" v="382"/>
          <ac:spMkLst>
            <pc:docMk/>
            <pc:sldMk cId="2572505110" sldId="381"/>
            <ac:spMk id="36" creationId="{B19C15F3-7642-47D8-9FAD-CD2EBF5419FA}"/>
          </ac:spMkLst>
        </pc:spChg>
        <pc:spChg chg="del">
          <ac:chgData name="SARUN SUESUWAN" userId="S::sarun_sue@cmu.ac.th::4e0f4695-2b42-45f3-82ea-3abf626eda46" providerId="AD" clId="Web-{3EFA7732-1AB4-4430-8A32-AFCE8337594F}" dt="2020-08-24T13:56:23.512" v="388"/>
          <ac:spMkLst>
            <pc:docMk/>
            <pc:sldMk cId="2572505110" sldId="381"/>
            <ac:spMk id="37" creationId="{7FD48CF3-FCBB-433B-8E54-58D15AE1ECFB}"/>
          </ac:spMkLst>
        </pc:spChg>
        <pc:spChg chg="del">
          <ac:chgData name="SARUN SUESUWAN" userId="S::sarun_sue@cmu.ac.th::4e0f4695-2b42-45f3-82ea-3abf626eda46" providerId="AD" clId="Web-{3EFA7732-1AB4-4430-8A32-AFCE8337594F}" dt="2020-08-24T13:56:18.215" v="387"/>
          <ac:spMkLst>
            <pc:docMk/>
            <pc:sldMk cId="2572505110" sldId="381"/>
            <ac:spMk id="38" creationId="{1E0FAC35-71BA-4134-8FEB-68707706A551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3:54:57.883" v="372"/>
          <ac:spMkLst>
            <pc:docMk/>
            <pc:sldMk cId="2572505110" sldId="381"/>
            <ac:spMk id="43" creationId="{7D1A39C5-A977-4062-BC49-A1B1EC42F4D0}"/>
          </ac:spMkLst>
        </pc:spChg>
        <pc:grpChg chg="del">
          <ac:chgData name="SARUN SUESUWAN" userId="S::sarun_sue@cmu.ac.th::4e0f4695-2b42-45f3-82ea-3abf626eda46" providerId="AD" clId="Web-{3EFA7732-1AB4-4430-8A32-AFCE8337594F}" dt="2020-08-24T13:52:07.078" v="357"/>
          <ac:grpSpMkLst>
            <pc:docMk/>
            <pc:sldMk cId="2572505110" sldId="381"/>
            <ac:grpSpMk id="6" creationId="{95A489B8-4EBE-4AB2-83AF-858AF8488EC2}"/>
          </ac:grpSpMkLst>
        </pc:grpChg>
        <pc:grpChg chg="add del">
          <ac:chgData name="SARUN SUESUWAN" userId="S::sarun_sue@cmu.ac.th::4e0f4695-2b42-45f3-82ea-3abf626eda46" providerId="AD" clId="Web-{3EFA7732-1AB4-4430-8A32-AFCE8337594F}" dt="2020-08-24T14:02:25.654" v="502"/>
          <ac:grpSpMkLst>
            <pc:docMk/>
            <pc:sldMk cId="2572505110" sldId="381"/>
            <ac:grpSpMk id="10" creationId="{311D4956-517B-41D5-89A5-E2751B7BC4C9}"/>
          </ac:grpSpMkLst>
        </pc:grpChg>
        <pc:grpChg chg="del">
          <ac:chgData name="SARUN SUESUWAN" userId="S::sarun_sue@cmu.ac.th::4e0f4695-2b42-45f3-82ea-3abf626eda46" providerId="AD" clId="Web-{3EFA7732-1AB4-4430-8A32-AFCE8337594F}" dt="2020-08-24T13:52:21.298" v="365"/>
          <ac:grpSpMkLst>
            <pc:docMk/>
            <pc:sldMk cId="2572505110" sldId="381"/>
            <ac:grpSpMk id="14" creationId="{9F546C11-1F86-4BDC-8DD9-4549DDA82788}"/>
          </ac:grpSpMkLst>
        </pc:grpChg>
        <pc:grpChg chg="add del">
          <ac:chgData name="SARUN SUESUWAN" userId="S::sarun_sue@cmu.ac.th::4e0f4695-2b42-45f3-82ea-3abf626eda46" providerId="AD" clId="Web-{3EFA7732-1AB4-4430-8A32-AFCE8337594F}" dt="2020-08-24T14:02:22.998" v="501"/>
          <ac:grpSpMkLst>
            <pc:docMk/>
            <pc:sldMk cId="2572505110" sldId="381"/>
            <ac:grpSpMk id="18" creationId="{8EA8A35C-5BD3-4D43-BAB9-B68BA5720485}"/>
          </ac:grpSpMkLst>
        </pc:grpChg>
        <pc:grpChg chg="add del">
          <ac:chgData name="SARUN SUESUWAN" userId="S::sarun_sue@cmu.ac.th::4e0f4695-2b42-45f3-82ea-3abf626eda46" providerId="AD" clId="Web-{3EFA7732-1AB4-4430-8A32-AFCE8337594F}" dt="2020-08-24T14:02:28.264" v="503"/>
          <ac:grpSpMkLst>
            <pc:docMk/>
            <pc:sldMk cId="2572505110" sldId="381"/>
            <ac:grpSpMk id="22" creationId="{A1714734-ECFF-494D-A4ED-8C2F5AF16A96}"/>
          </ac:grpSpMkLst>
        </pc:grpChg>
        <pc:grpChg chg="del">
          <ac:chgData name="SARUN SUESUWAN" userId="S::sarun_sue@cmu.ac.th::4e0f4695-2b42-45f3-82ea-3abf626eda46" providerId="AD" clId="Web-{3EFA7732-1AB4-4430-8A32-AFCE8337594F}" dt="2020-08-24T13:52:25.579" v="367"/>
          <ac:grpSpMkLst>
            <pc:docMk/>
            <pc:sldMk cId="2572505110" sldId="381"/>
            <ac:grpSpMk id="39" creationId="{6F11EFB5-1E87-4F23-AEB8-C91BAF09C8B6}"/>
          </ac:grpSpMkLst>
        </pc:grpChg>
        <pc:picChg chg="add mod">
          <ac:chgData name="SARUN SUESUWAN" userId="S::sarun_sue@cmu.ac.th::4e0f4695-2b42-45f3-82ea-3abf626eda46" providerId="AD" clId="Web-{3EFA7732-1AB4-4430-8A32-AFCE8337594F}" dt="2020-08-24T13:55:22.619" v="378"/>
          <ac:picMkLst>
            <pc:docMk/>
            <pc:sldMk cId="2572505110" sldId="381"/>
            <ac:picMk id="44" creationId="{A74EC2B4-B6AF-4FD3-9272-4C776326F271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3:56:01.136" v="386"/>
          <ac:picMkLst>
            <pc:docMk/>
            <pc:sldMk cId="2572505110" sldId="381"/>
            <ac:picMk id="45" creationId="{78F389F2-7DCC-48F3-9B19-A2F36703C030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3:57:38.063" v="392"/>
          <ac:picMkLst>
            <pc:docMk/>
            <pc:sldMk cId="2572505110" sldId="381"/>
            <ac:picMk id="46" creationId="{1C5A5F5F-9168-4290-83D5-191EDFD440E8}"/>
          </ac:picMkLst>
        </pc:picChg>
        <pc:picChg chg="mod">
          <ac:chgData name="SARUN SUESUWAN" userId="S::sarun_sue@cmu.ac.th::4e0f4695-2b42-45f3-82ea-3abf626eda46" providerId="AD" clId="Web-{3EFA7732-1AB4-4430-8A32-AFCE8337594F}" dt="2020-08-24T14:00:10.679" v="480"/>
          <ac:picMkLst>
            <pc:docMk/>
            <pc:sldMk cId="2572505110" sldId="381"/>
            <ac:picMk id="47" creationId="{2DAB1181-89AF-481C-B841-A7AEDF83F4E6}"/>
          </ac:picMkLst>
        </pc:picChg>
        <pc:cxnChg chg="del">
          <ac:chgData name="SARUN SUESUWAN" userId="S::sarun_sue@cmu.ac.th::4e0f4695-2b42-45f3-82ea-3abf626eda46" providerId="AD" clId="Web-{3EFA7732-1AB4-4430-8A32-AFCE8337594F}" dt="2020-08-24T13:52:10.157" v="359"/>
          <ac:cxnSpMkLst>
            <pc:docMk/>
            <pc:sldMk cId="2572505110" sldId="381"/>
            <ac:cxnSpMk id="29" creationId="{DDEFE30E-6FBF-4A0C-B2FA-BB6F4A7D82AF}"/>
          </ac:cxnSpMkLst>
        </pc:cxnChg>
        <pc:cxnChg chg="del">
          <ac:chgData name="SARUN SUESUWAN" userId="S::sarun_sue@cmu.ac.th::4e0f4695-2b42-45f3-82ea-3abf626eda46" providerId="AD" clId="Web-{3EFA7732-1AB4-4430-8A32-AFCE8337594F}" dt="2020-08-24T13:52:14.907" v="362"/>
          <ac:cxnSpMkLst>
            <pc:docMk/>
            <pc:sldMk cId="2572505110" sldId="381"/>
            <ac:cxnSpMk id="33" creationId="{2DC8C86B-6EE3-4602-9965-4211943D3876}"/>
          </ac:cxnSpMkLst>
        </pc:cxnChg>
      </pc:sldChg>
      <pc:sldChg chg="addSp delSp modSp add del ord replId">
        <pc:chgData name="SARUN SUESUWAN" userId="S::sarun_sue@cmu.ac.th::4e0f4695-2b42-45f3-82ea-3abf626eda46" providerId="AD" clId="Web-{3EFA7732-1AB4-4430-8A32-AFCE8337594F}" dt="2020-08-24T14:43:31.019" v="887"/>
        <pc:sldMkLst>
          <pc:docMk/>
          <pc:sldMk cId="271302767" sldId="382"/>
        </pc:sldMkLst>
        <pc:spChg chg="del">
          <ac:chgData name="SARUN SUESUWAN" userId="S::sarun_sue@cmu.ac.th::4e0f4695-2b42-45f3-82ea-3abf626eda46" providerId="AD" clId="Web-{3EFA7732-1AB4-4430-8A32-AFCE8337594F}" dt="2020-08-24T14:09:41.612" v="677"/>
          <ac:spMkLst>
            <pc:docMk/>
            <pc:sldMk cId="271302767" sldId="382"/>
            <ac:spMk id="2" creationId="{00000000-0000-0000-0000-000000000000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9:10.470" v="671"/>
          <ac:spMkLst>
            <pc:docMk/>
            <pc:sldMk cId="271302767" sldId="382"/>
            <ac:spMk id="14" creationId="{60BB0F2F-9188-4926-A6F1-0C9250B3AE1C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52.657" v="667"/>
          <ac:spMkLst>
            <pc:docMk/>
            <pc:sldMk cId="271302767" sldId="382"/>
            <ac:spMk id="15" creationId="{4BD4C4A9-2A2A-45BD-BE3A-D9AB5815FBEF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55" v="695"/>
          <ac:spMkLst>
            <pc:docMk/>
            <pc:sldMk cId="271302767" sldId="382"/>
            <ac:spMk id="16" creationId="{CBB9751E-07F9-4A47-9F50-C2DA779E536A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55" v="694"/>
          <ac:spMkLst>
            <pc:docMk/>
            <pc:sldMk cId="271302767" sldId="382"/>
            <ac:spMk id="17" creationId="{121B4D62-9503-4647-8221-C67C191455EF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55" v="693"/>
          <ac:spMkLst>
            <pc:docMk/>
            <pc:sldMk cId="271302767" sldId="382"/>
            <ac:spMk id="18" creationId="{91C03AFC-AE6B-4630-B931-7D59557192B8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55" v="692"/>
          <ac:spMkLst>
            <pc:docMk/>
            <pc:sldMk cId="271302767" sldId="382"/>
            <ac:spMk id="19" creationId="{B3D3B023-8602-4209-917E-D91F6262602D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55" v="691"/>
          <ac:spMkLst>
            <pc:docMk/>
            <pc:sldMk cId="271302767" sldId="382"/>
            <ac:spMk id="20" creationId="{A037FC49-02B5-457A-A6BF-B4D2DD673EB1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54.188" v="668"/>
          <ac:spMkLst>
            <pc:docMk/>
            <pc:sldMk cId="271302767" sldId="382"/>
            <ac:spMk id="21" creationId="{5420A614-696C-46A0-8D42-885EB04FF8D3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51.204" v="666"/>
          <ac:spMkLst>
            <pc:docMk/>
            <pc:sldMk cId="271302767" sldId="382"/>
            <ac:spMk id="22" creationId="{AED06B20-C41B-48E3-9FAB-5C9AC18635F9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45.125" v="663"/>
          <ac:spMkLst>
            <pc:docMk/>
            <pc:sldMk cId="271302767" sldId="382"/>
            <ac:spMk id="26" creationId="{C5DA1658-1F85-4C39-ADEE-902D09885C5C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47.094" v="664"/>
          <ac:spMkLst>
            <pc:docMk/>
            <pc:sldMk cId="271302767" sldId="382"/>
            <ac:spMk id="27" creationId="{C6381F9D-60A1-459D-8567-8DAFDA093199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49.407" v="665"/>
          <ac:spMkLst>
            <pc:docMk/>
            <pc:sldMk cId="271302767" sldId="382"/>
            <ac:spMk id="28" creationId="{F9B2E683-C019-4952-8AED-7B356D831BB7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9:13.298" v="672"/>
          <ac:spMkLst>
            <pc:docMk/>
            <pc:sldMk cId="271302767" sldId="382"/>
            <ac:spMk id="29" creationId="{42470309-137A-4388-B22E-C617DF9F01B5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9:20.752" v="673"/>
          <ac:spMkLst>
            <pc:docMk/>
            <pc:sldMk cId="271302767" sldId="382"/>
            <ac:spMk id="30" creationId="{F8358ADE-F327-4B74-959B-A64650641789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9:29.987" v="675"/>
          <ac:spMkLst>
            <pc:docMk/>
            <pc:sldMk cId="271302767" sldId="382"/>
            <ac:spMk id="31" creationId="{4CA78B9A-C70F-4721-8FB9-070AADB5A442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9:05.204" v="670"/>
          <ac:spMkLst>
            <pc:docMk/>
            <pc:sldMk cId="271302767" sldId="382"/>
            <ac:spMk id="32" creationId="{17D4C334-1D0E-4002-895F-24B5FC9F9EEF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55.688" v="669"/>
          <ac:spMkLst>
            <pc:docMk/>
            <pc:sldMk cId="271302767" sldId="382"/>
            <ac:spMk id="33" creationId="{1C8B66BA-F881-40B7-8159-88D0B403778B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311" v="660"/>
          <ac:spMkLst>
            <pc:docMk/>
            <pc:sldMk cId="271302767" sldId="382"/>
            <ac:spMk id="36" creationId="{EAFCD37D-9888-4269-8BF8-7297CD5A2425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311" v="659"/>
          <ac:spMkLst>
            <pc:docMk/>
            <pc:sldMk cId="271302767" sldId="382"/>
            <ac:spMk id="37" creationId="{9A222C49-ECB0-497F-86FA-6647B95732AE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311" v="658"/>
          <ac:spMkLst>
            <pc:docMk/>
            <pc:sldMk cId="271302767" sldId="382"/>
            <ac:spMk id="38" creationId="{540D39AE-F4EB-4FF1-80D4-F389CB8718AB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311" v="657"/>
          <ac:spMkLst>
            <pc:docMk/>
            <pc:sldMk cId="271302767" sldId="382"/>
            <ac:spMk id="39" creationId="{AAE6917A-6161-495D-AC11-4279EC96DE94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311" v="656"/>
          <ac:spMkLst>
            <pc:docMk/>
            <pc:sldMk cId="271302767" sldId="382"/>
            <ac:spMk id="40" creationId="{75048634-8789-421A-9232-66E838F47E2F}"/>
          </ac:spMkLst>
        </pc:spChg>
        <pc:spChg chg="del">
          <ac:chgData name="SARUN SUESUWAN" userId="S::sarun_sue@cmu.ac.th::4e0f4695-2b42-45f3-82ea-3abf626eda46" providerId="AD" clId="Web-{3EFA7732-1AB4-4430-8A32-AFCE8337594F}" dt="2020-08-24T14:07:48.701" v="615"/>
          <ac:spMkLst>
            <pc:docMk/>
            <pc:sldMk cId="271302767" sldId="382"/>
            <ac:spMk id="53" creationId="{129B7091-D380-4772-B93F-FB01F81980B0}"/>
          </ac:spMkLst>
        </pc:spChg>
        <pc:spChg chg="del">
          <ac:chgData name="SARUN SUESUWAN" userId="S::sarun_sue@cmu.ac.th::4e0f4695-2b42-45f3-82ea-3abf626eda46" providerId="AD" clId="Web-{3EFA7732-1AB4-4430-8A32-AFCE8337594F}" dt="2020-08-24T14:07:48.701" v="614"/>
          <ac:spMkLst>
            <pc:docMk/>
            <pc:sldMk cId="271302767" sldId="382"/>
            <ac:spMk id="54" creationId="{47B8F83F-DAD3-4DD3-A29F-2213E2B58AC5}"/>
          </ac:spMkLst>
        </pc:spChg>
        <pc:spChg chg="del">
          <ac:chgData name="SARUN SUESUWAN" userId="S::sarun_sue@cmu.ac.th::4e0f4695-2b42-45f3-82ea-3abf626eda46" providerId="AD" clId="Web-{3EFA7732-1AB4-4430-8A32-AFCE8337594F}" dt="2020-08-24T14:07:48.701" v="613"/>
          <ac:spMkLst>
            <pc:docMk/>
            <pc:sldMk cId="271302767" sldId="382"/>
            <ac:spMk id="55" creationId="{1E252377-C31A-4C87-BD23-4349BA9F0DB3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55" v="690"/>
          <ac:spMkLst>
            <pc:docMk/>
            <pc:sldMk cId="271302767" sldId="382"/>
            <ac:spMk id="56" creationId="{0901DB10-A5F9-4733-A273-AF17733E2457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55" v="689"/>
          <ac:spMkLst>
            <pc:docMk/>
            <pc:sldMk cId="271302767" sldId="382"/>
            <ac:spMk id="57" creationId="{822A2765-4440-4F59-A1DF-CEB6C47428D2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55" v="688"/>
          <ac:spMkLst>
            <pc:docMk/>
            <pc:sldMk cId="271302767" sldId="382"/>
            <ac:spMk id="58" creationId="{2AB76F8A-1F8C-4C7F-9131-6B526E528EAD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39" v="687"/>
          <ac:spMkLst>
            <pc:docMk/>
            <pc:sldMk cId="271302767" sldId="382"/>
            <ac:spMk id="59" creationId="{D5231F2E-7EAE-454E-90F4-8AE83B44743F}"/>
          </ac:spMkLst>
        </pc:spChg>
        <pc:spChg chg="del">
          <ac:chgData name="SARUN SUESUWAN" userId="S::sarun_sue@cmu.ac.th::4e0f4695-2b42-45f3-82ea-3abf626eda46" providerId="AD" clId="Web-{3EFA7732-1AB4-4430-8A32-AFCE8337594F}" dt="2020-08-24T14:27:09.739" v="686"/>
          <ac:spMkLst>
            <pc:docMk/>
            <pc:sldMk cId="271302767" sldId="382"/>
            <ac:spMk id="60" creationId="{7493BC20-95F4-469A-AA4D-0C824C8B000D}"/>
          </ac:spMkLst>
        </pc:spChg>
        <pc:spChg chg="del">
          <ac:chgData name="SARUN SUESUWAN" userId="S::sarun_sue@cmu.ac.th::4e0f4695-2b42-45f3-82ea-3abf626eda46" providerId="AD" clId="Web-{3EFA7732-1AB4-4430-8A32-AFCE8337594F}" dt="2020-08-24T14:07:48.701" v="612"/>
          <ac:spMkLst>
            <pc:docMk/>
            <pc:sldMk cId="271302767" sldId="382"/>
            <ac:spMk id="61" creationId="{4DA17396-AFB2-4C56-91AB-D4A6FACBEBA4}"/>
          </ac:spMkLst>
        </pc:spChg>
        <pc:spChg chg="del">
          <ac:chgData name="SARUN SUESUWAN" userId="S::sarun_sue@cmu.ac.th::4e0f4695-2b42-45f3-82ea-3abf626eda46" providerId="AD" clId="Web-{3EFA7732-1AB4-4430-8A32-AFCE8337594F}" dt="2020-08-24T14:07:48.701" v="611"/>
          <ac:spMkLst>
            <pc:docMk/>
            <pc:sldMk cId="271302767" sldId="382"/>
            <ac:spMk id="64" creationId="{544A99A8-013D-4876-BCD8-C1A5AA200579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295" v="655"/>
          <ac:spMkLst>
            <pc:docMk/>
            <pc:sldMk cId="271302767" sldId="382"/>
            <ac:spMk id="118" creationId="{31E6BD7D-DCAC-4A6A-83FF-0450B8890CF8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295" v="654"/>
          <ac:spMkLst>
            <pc:docMk/>
            <pc:sldMk cId="271302767" sldId="382"/>
            <ac:spMk id="120" creationId="{D82E2FE8-0E64-4B37-8871-460BD69F67CB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295" v="653"/>
          <ac:spMkLst>
            <pc:docMk/>
            <pc:sldMk cId="271302767" sldId="382"/>
            <ac:spMk id="122" creationId="{8F6A351E-83A2-43B9-AA6C-B0E0A6427042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295" v="652"/>
          <ac:spMkLst>
            <pc:docMk/>
            <pc:sldMk cId="271302767" sldId="382"/>
            <ac:spMk id="124" creationId="{7D27E7AD-54CB-454A-8195-08264F634517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295" v="651"/>
          <ac:spMkLst>
            <pc:docMk/>
            <pc:sldMk cId="271302767" sldId="382"/>
            <ac:spMk id="126" creationId="{58C9813B-8D4D-40ED-8984-889371B3A7A7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295" v="650"/>
          <ac:spMkLst>
            <pc:docMk/>
            <pc:sldMk cId="271302767" sldId="382"/>
            <ac:spMk id="128" creationId="{77150FBB-B24A-4CDE-9944-89D51F4FD2AB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08:06.295" v="649"/>
          <ac:spMkLst>
            <pc:docMk/>
            <pc:sldMk cId="271302767" sldId="382"/>
            <ac:spMk id="130" creationId="{E144A063-7B16-4210-871A-5F12B7BA069E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4:27:04.270" v="685"/>
          <ac:spMkLst>
            <pc:docMk/>
            <pc:sldMk cId="271302767" sldId="382"/>
            <ac:spMk id="136" creationId="{09FFF74E-4222-4FD4-8490-C1C03F3FB1D5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4:09:48.644" v="678"/>
          <ac:spMkLst>
            <pc:docMk/>
            <pc:sldMk cId="271302767" sldId="382"/>
            <ac:spMk id="138" creationId="{C641EBDA-6B94-46F8-B839-D0EF45FC1F86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4:30:53.202" v="760"/>
          <ac:spMkLst>
            <pc:docMk/>
            <pc:sldMk cId="271302767" sldId="382"/>
            <ac:spMk id="140" creationId="{82BE84E2-BB9B-4447-9FF1-1C033813AD8E}"/>
          </ac:spMkLst>
        </pc:spChg>
        <pc:spChg chg="del mod">
          <ac:chgData name="SARUN SUESUWAN" userId="S::sarun_sue@cmu.ac.th::4e0f4695-2b42-45f3-82ea-3abf626eda46" providerId="AD" clId="Web-{3EFA7732-1AB4-4430-8A32-AFCE8337594F}" dt="2020-08-24T14:27:43.553" v="702"/>
          <ac:spMkLst>
            <pc:docMk/>
            <pc:sldMk cId="271302767" sldId="382"/>
            <ac:spMk id="142" creationId="{ACB9D38B-B485-4A84-8E2A-7C386328419D}"/>
          </ac:spMkLst>
        </pc:spChg>
        <pc:spChg chg="mod">
          <ac:chgData name="SARUN SUESUWAN" userId="S::sarun_sue@cmu.ac.th::4e0f4695-2b42-45f3-82ea-3abf626eda46" providerId="AD" clId="Web-{3EFA7732-1AB4-4430-8A32-AFCE8337594F}" dt="2020-08-24T14:28:26.430" v="717" actId="1076"/>
          <ac:spMkLst>
            <pc:docMk/>
            <pc:sldMk cId="271302767" sldId="382"/>
            <ac:spMk id="144" creationId="{293355E0-0CC4-47D7-9451-9B400806C32D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4:30:53.202" v="758"/>
          <ac:spMkLst>
            <pc:docMk/>
            <pc:sldMk cId="271302767" sldId="382"/>
            <ac:spMk id="153" creationId="{81AB2AD9-D116-414C-89E0-30A3D1B70776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4:30:53.202" v="757"/>
          <ac:spMkLst>
            <pc:docMk/>
            <pc:sldMk cId="271302767" sldId="382"/>
            <ac:spMk id="155" creationId="{BFBAC4EC-AE1B-4740-9887-1AEB0DB8F410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4:30:53.202" v="756"/>
          <ac:spMkLst>
            <pc:docMk/>
            <pc:sldMk cId="271302767" sldId="382"/>
            <ac:spMk id="157" creationId="{FAEDEA8A-593F-43FC-AC44-6BAA0241CFED}"/>
          </ac:spMkLst>
        </pc:spChg>
        <pc:grpChg chg="del">
          <ac:chgData name="SARUN SUESUWAN" userId="S::sarun_sue@cmu.ac.th::4e0f4695-2b42-45f3-82ea-3abf626eda46" providerId="AD" clId="Web-{3EFA7732-1AB4-4430-8A32-AFCE8337594F}" dt="2020-08-24T14:27:09.755" v="697"/>
          <ac:grpSpMkLst>
            <pc:docMk/>
            <pc:sldMk cId="271302767" sldId="382"/>
            <ac:grpSpMk id="3" creationId="{13E9EA2D-9AAA-4D3C-8058-6DDEFA9162C9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27:09.755" v="696"/>
          <ac:grpSpMkLst>
            <pc:docMk/>
            <pc:sldMk cId="271302767" sldId="382"/>
            <ac:grpSpMk id="10" creationId="{601CB955-0DA2-438F-90B4-D53AF822C068}"/>
          </ac:grpSpMkLst>
        </pc:grpChg>
        <pc:grpChg chg="add del mod">
          <ac:chgData name="SARUN SUESUWAN" userId="S::sarun_sue@cmu.ac.th::4e0f4695-2b42-45f3-82ea-3abf626eda46" providerId="AD" clId="Web-{3EFA7732-1AB4-4430-8A32-AFCE8337594F}" dt="2020-08-24T14:27:01.020" v="684"/>
          <ac:grpSpMkLst>
            <pc:docMk/>
            <pc:sldMk cId="271302767" sldId="382"/>
            <ac:grpSpMk id="13" creationId="{5C8D18D0-D38F-4167-9ABE-DE282A04C245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27:11.927" v="698"/>
          <ac:grpSpMkLst>
            <pc:docMk/>
            <pc:sldMk cId="271302767" sldId="382"/>
            <ac:grpSpMk id="23" creationId="{24779743-5207-443B-B45A-3A7E4A3BE470}"/>
          </ac:grpSpMkLst>
        </pc:grpChg>
        <pc:grpChg chg="add del mod">
          <ac:chgData name="SARUN SUESUWAN" userId="S::sarun_sue@cmu.ac.th::4e0f4695-2b42-45f3-82ea-3abf626eda46" providerId="AD" clId="Web-{3EFA7732-1AB4-4430-8A32-AFCE8337594F}" dt="2020-08-24T14:27:01.020" v="683"/>
          <ac:grpSpMkLst>
            <pc:docMk/>
            <pc:sldMk cId="271302767" sldId="382"/>
            <ac:grpSpMk id="34" creationId="{BD06387E-7F76-4F2C-951A-CA6C63B13669}"/>
          </ac:grpSpMkLst>
        </pc:grpChg>
        <pc:grpChg chg="add del">
          <ac:chgData name="SARUN SUESUWAN" userId="S::sarun_sue@cmu.ac.th::4e0f4695-2b42-45f3-82ea-3abf626eda46" providerId="AD" clId="Web-{3EFA7732-1AB4-4430-8A32-AFCE8337594F}" dt="2020-08-24T14:08:06.311" v="661"/>
          <ac:grpSpMkLst>
            <pc:docMk/>
            <pc:sldMk cId="271302767" sldId="382"/>
            <ac:grpSpMk id="35" creationId="{529F0C21-EB8A-4BB1-B083-C5ED8758805F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07:48.716" v="619"/>
          <ac:grpSpMkLst>
            <pc:docMk/>
            <pc:sldMk cId="271302767" sldId="382"/>
            <ac:grpSpMk id="41" creationId="{B56690B1-AE97-434A-AE28-95905C7E3C47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07:48.716" v="618"/>
          <ac:grpSpMkLst>
            <pc:docMk/>
            <pc:sldMk cId="271302767" sldId="382"/>
            <ac:grpSpMk id="44" creationId="{689E3C08-B273-4FF6-8E38-8360A74A85C5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07:48.701" v="617"/>
          <ac:grpSpMkLst>
            <pc:docMk/>
            <pc:sldMk cId="271302767" sldId="382"/>
            <ac:grpSpMk id="47" creationId="{47CE57F2-1DA5-42C5-A478-0EE2E0871165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07:48.701" v="616"/>
          <ac:grpSpMkLst>
            <pc:docMk/>
            <pc:sldMk cId="271302767" sldId="382"/>
            <ac:grpSpMk id="50" creationId="{AFCBBAE7-EE0F-4ED4-A6B8-F3F8F237D3FB}"/>
          </ac:grpSpMkLst>
        </pc:grpChg>
        <pc:grpChg chg="add del">
          <ac:chgData name="SARUN SUESUWAN" userId="S::sarun_sue@cmu.ac.th::4e0f4695-2b42-45f3-82ea-3abf626eda46" providerId="AD" clId="Web-{3EFA7732-1AB4-4430-8A32-AFCE8337594F}" dt="2020-08-24T14:08:06.295" v="648"/>
          <ac:grpSpMkLst>
            <pc:docMk/>
            <pc:sldMk cId="271302767" sldId="382"/>
            <ac:grpSpMk id="134" creationId="{05E35352-94C1-455D-B41E-CD90AB904316}"/>
          </ac:grpSpMkLst>
        </pc:grpChg>
        <pc:grpChg chg="add del mod">
          <ac:chgData name="SARUN SUESUWAN" userId="S::sarun_sue@cmu.ac.th::4e0f4695-2b42-45f3-82ea-3abf626eda46" providerId="AD" clId="Web-{3EFA7732-1AB4-4430-8A32-AFCE8337594F}" dt="2020-08-24T14:30:53.202" v="759"/>
          <ac:grpSpMkLst>
            <pc:docMk/>
            <pc:sldMk cId="271302767" sldId="382"/>
            <ac:grpSpMk id="145" creationId="{531F2C46-8610-4F68-AD9A-1F8988B008E3}"/>
          </ac:grpSpMkLst>
        </pc:grpChg>
        <pc:picChg chg="add del">
          <ac:chgData name="SARUN SUESUWAN" userId="S::sarun_sue@cmu.ac.th::4e0f4695-2b42-45f3-82ea-3abf626eda46" providerId="AD" clId="Web-{3EFA7732-1AB4-4430-8A32-AFCE8337594F}" dt="2020-08-24T14:29:24.558" v="727"/>
          <ac:picMkLst>
            <pc:docMk/>
            <pc:sldMk cId="271302767" sldId="382"/>
            <ac:picMk id="147" creationId="{3E4B0D9A-0540-4D1E-B92F-51C62D740A17}"/>
          </ac:picMkLst>
        </pc:picChg>
        <pc:picChg chg="add del">
          <ac:chgData name="SARUN SUESUWAN" userId="S::sarun_sue@cmu.ac.th::4e0f4695-2b42-45f3-82ea-3abf626eda46" providerId="AD" clId="Web-{3EFA7732-1AB4-4430-8A32-AFCE8337594F}" dt="2020-08-24T14:29:24.558" v="726"/>
          <ac:picMkLst>
            <pc:docMk/>
            <pc:sldMk cId="271302767" sldId="382"/>
            <ac:picMk id="149" creationId="{8443022A-EC14-44D9-B4A4-38D0CF94C1D4}"/>
          </ac:picMkLst>
        </pc:picChg>
        <pc:picChg chg="add del">
          <ac:chgData name="SARUN SUESUWAN" userId="S::sarun_sue@cmu.ac.th::4e0f4695-2b42-45f3-82ea-3abf626eda46" providerId="AD" clId="Web-{3EFA7732-1AB4-4430-8A32-AFCE8337594F}" dt="2020-08-24T14:29:24.558" v="725"/>
          <ac:picMkLst>
            <pc:docMk/>
            <pc:sldMk cId="271302767" sldId="382"/>
            <ac:picMk id="151" creationId="{B54898CF-2437-4E1B-AF84-D3F366A6651D}"/>
          </ac:picMkLst>
        </pc:picChg>
        <pc:picChg chg="add del mod">
          <ac:chgData name="SARUN SUESUWAN" userId="S::sarun_sue@cmu.ac.th::4e0f4695-2b42-45f3-82ea-3abf626eda46" providerId="AD" clId="Web-{3EFA7732-1AB4-4430-8A32-AFCE8337594F}" dt="2020-08-24T14:30:53.202" v="755"/>
          <ac:picMkLst>
            <pc:docMk/>
            <pc:sldMk cId="271302767" sldId="382"/>
            <ac:picMk id="159" creationId="{528A18F8-413E-40F6-8B92-101CDCADFD6A}"/>
          </ac:picMkLst>
        </pc:picChg>
        <pc:picChg chg="add del mod">
          <ac:chgData name="SARUN SUESUWAN" userId="S::sarun_sue@cmu.ac.th::4e0f4695-2b42-45f3-82ea-3abf626eda46" providerId="AD" clId="Web-{3EFA7732-1AB4-4430-8A32-AFCE8337594F}" dt="2020-08-24T14:30:53.202" v="754"/>
          <ac:picMkLst>
            <pc:docMk/>
            <pc:sldMk cId="271302767" sldId="382"/>
            <ac:picMk id="161" creationId="{3EBA2D11-3588-41B6-8181-379F78437AFB}"/>
          </ac:picMkLst>
        </pc:picChg>
        <pc:picChg chg="add del mod">
          <ac:chgData name="SARUN SUESUWAN" userId="S::sarun_sue@cmu.ac.th::4e0f4695-2b42-45f3-82ea-3abf626eda46" providerId="AD" clId="Web-{3EFA7732-1AB4-4430-8A32-AFCE8337594F}" dt="2020-08-24T14:30:53.202" v="753"/>
          <ac:picMkLst>
            <pc:docMk/>
            <pc:sldMk cId="271302767" sldId="382"/>
            <ac:picMk id="163" creationId="{65E745F9-B4DD-4A71-B097-A47A77F8C360}"/>
          </ac:picMkLst>
        </pc:picChg>
      </pc:sldChg>
      <pc:sldChg chg="addSp delSp modSp add del ord replId">
        <pc:chgData name="SARUN SUESUWAN" userId="S::sarun_sue@cmu.ac.th::4e0f4695-2b42-45f3-82ea-3abf626eda46" providerId="AD" clId="Web-{3EFA7732-1AB4-4430-8A32-AFCE8337594F}" dt="2020-08-24T14:06:29.338" v="607"/>
        <pc:sldMkLst>
          <pc:docMk/>
          <pc:sldMk cId="1136935692" sldId="382"/>
        </pc:sldMkLst>
        <pc:spChg chg="add mod">
          <ac:chgData name="SARUN SUESUWAN" userId="S::sarun_sue@cmu.ac.th::4e0f4695-2b42-45f3-82ea-3abf626eda46" providerId="AD" clId="Web-{3EFA7732-1AB4-4430-8A32-AFCE8337594F}" dt="2020-08-24T14:06:03.618" v="604" actId="1076"/>
          <ac:spMkLst>
            <pc:docMk/>
            <pc:sldMk cId="1136935692" sldId="382"/>
            <ac:spMk id="40" creationId="{3E524304-E803-43FD-8797-20722C876F9F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41" creationId="{AE34A44A-3670-4FB5-99B9-C28494C6038B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05:54.789" v="601" actId="1076"/>
          <ac:spMkLst>
            <pc:docMk/>
            <pc:sldMk cId="1136935692" sldId="382"/>
            <ac:spMk id="42" creationId="{720753C3-D6EB-4690-B66F-760786049C26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05:54.773" v="600" actId="1076"/>
          <ac:spMkLst>
            <pc:docMk/>
            <pc:sldMk cId="1136935692" sldId="382"/>
            <ac:spMk id="43" creationId="{522C7176-635C-4EB3-BA63-0789C71C4783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44" creationId="{076A0460-B5B5-49A6-9926-237D7C6F7FA7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45" creationId="{AFE9C8E2-054C-41AA-87C2-EF5432F76763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05:54.758" v="599" actId="1076"/>
          <ac:spMkLst>
            <pc:docMk/>
            <pc:sldMk cId="1136935692" sldId="382"/>
            <ac:spMk id="46" creationId="{5AA6D9D5-73CA-4D9B-A115-77B1CCDE6E22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05:54.742" v="598" actId="1076"/>
          <ac:spMkLst>
            <pc:docMk/>
            <pc:sldMk cId="1136935692" sldId="382"/>
            <ac:spMk id="47" creationId="{5C33110C-1AA7-4ADA-B5CB-F0BDBC16C586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48" creationId="{CFFF6422-078E-4589-9277-B3CE6BDA4138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05:54.727" v="597" actId="1076"/>
          <ac:spMkLst>
            <pc:docMk/>
            <pc:sldMk cId="1136935692" sldId="382"/>
            <ac:spMk id="49" creationId="{9675DDE1-61A4-4DA8-842F-A2819B4FC907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05:54.711" v="596" actId="1076"/>
          <ac:spMkLst>
            <pc:docMk/>
            <pc:sldMk cId="1136935692" sldId="382"/>
            <ac:spMk id="50" creationId="{F381CA84-3F59-449B-85CD-5C5574FB71C3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58" creationId="{56DA3D8C-6482-4AC4-B057-EF757AEB66D4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59" creationId="{1E5DEE13-A8A7-499B-AAA1-3E34DE645533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61" creationId="{5C03D32F-F6D1-4AA9-A9FC-EDD49CABF873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62" creationId="{A2A989E1-4EB1-4397-AD13-B0BDF2EF4D01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67" creationId="{B956539C-8F41-4D39-8D25-2B35B7622978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68" creationId="{6AE7EA72-574A-48C5-89B8-5D7E385D3F37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69" creationId="{972BAC0A-9526-4158-8583-710C162A2643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70" creationId="{CACECF78-3A69-48B0-AC6F-DC5743F21B71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71" creationId="{1E3E00FD-C988-4CCB-9E52-13E84F0B94B7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72" creationId="{5CD66065-C086-439E-B1F5-3CEEAADB9EBD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73" creationId="{51978541-7394-4BA8-BB6C-90ECDF85807D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74" creationId="{9672177E-EC65-4718-BEC7-02961976C2F5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75" creationId="{0223E4CF-DE37-42C0-AB43-555BAF585850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76" creationId="{ABF38D50-0069-4C2D-95ED-92F8A88CBE02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77" creationId="{FC37DEAE-39BF-4D04-B4EE-1473C1E2156B}"/>
          </ac:spMkLst>
        </pc:spChg>
        <pc:spChg chg="add">
          <ac:chgData name="SARUN SUESUWAN" userId="S::sarun_sue@cmu.ac.th::4e0f4695-2b42-45f3-82ea-3abf626eda46" providerId="AD" clId="Web-{3EFA7732-1AB4-4430-8A32-AFCE8337594F}" dt="2020-08-24T14:05:46.804" v="586"/>
          <ac:spMkLst>
            <pc:docMk/>
            <pc:sldMk cId="1136935692" sldId="382"/>
            <ac:spMk id="78" creationId="{B713A3C4-2773-4CEF-AC86-E84AB861CCDB}"/>
          </ac:spMkLst>
        </pc:spChg>
        <pc:grpChg chg="add del mod">
          <ac:chgData name="SARUN SUESUWAN" userId="S::sarun_sue@cmu.ac.th::4e0f4695-2b42-45f3-82ea-3abf626eda46" providerId="AD" clId="Web-{3EFA7732-1AB4-4430-8A32-AFCE8337594F}" dt="2020-08-24T14:06:23.728" v="606"/>
          <ac:grpSpMkLst>
            <pc:docMk/>
            <pc:sldMk cId="1136935692" sldId="382"/>
            <ac:grpSpMk id="35" creationId="{9613C888-6F55-4F33-8858-9F3866BBA2E9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4:05:54.680" v="595" actId="1076"/>
          <ac:grpSpMkLst>
            <pc:docMk/>
            <pc:sldMk cId="1136935692" sldId="382"/>
            <ac:grpSpMk id="60" creationId="{E9E47F09-275F-4D71-81EF-5508D86C8A5C}"/>
          </ac:grpSpMkLst>
        </pc:grpChg>
        <pc:grpChg chg="add">
          <ac:chgData name="SARUN SUESUWAN" userId="S::sarun_sue@cmu.ac.th::4e0f4695-2b42-45f3-82ea-3abf626eda46" providerId="AD" clId="Web-{3EFA7732-1AB4-4430-8A32-AFCE8337594F}" dt="2020-08-24T14:05:46.804" v="586"/>
          <ac:grpSpMkLst>
            <pc:docMk/>
            <pc:sldMk cId="1136935692" sldId="382"/>
            <ac:grpSpMk id="63" creationId="{B34CB234-A4A2-485D-B260-5AA277FE23CA}"/>
          </ac:grpSpMkLst>
        </pc:grpChg>
        <pc:grpChg chg="add">
          <ac:chgData name="SARUN SUESUWAN" userId="S::sarun_sue@cmu.ac.th::4e0f4695-2b42-45f3-82ea-3abf626eda46" providerId="AD" clId="Web-{3EFA7732-1AB4-4430-8A32-AFCE8337594F}" dt="2020-08-24T14:05:46.804" v="586"/>
          <ac:grpSpMkLst>
            <pc:docMk/>
            <pc:sldMk cId="1136935692" sldId="382"/>
            <ac:grpSpMk id="64" creationId="{86994C3B-A28F-4152-8756-917B66B8C54B}"/>
          </ac:grpSpMkLst>
        </pc:grpChg>
        <pc:grpChg chg="add">
          <ac:chgData name="SARUN SUESUWAN" userId="S::sarun_sue@cmu.ac.th::4e0f4695-2b42-45f3-82ea-3abf626eda46" providerId="AD" clId="Web-{3EFA7732-1AB4-4430-8A32-AFCE8337594F}" dt="2020-08-24T14:05:46.804" v="586"/>
          <ac:grpSpMkLst>
            <pc:docMk/>
            <pc:sldMk cId="1136935692" sldId="382"/>
            <ac:grpSpMk id="65" creationId="{6AC30BA7-40CD-4857-88F5-192609F6AFE4}"/>
          </ac:grpSpMkLst>
        </pc:grpChg>
        <pc:grpChg chg="add">
          <ac:chgData name="SARUN SUESUWAN" userId="S::sarun_sue@cmu.ac.th::4e0f4695-2b42-45f3-82ea-3abf626eda46" providerId="AD" clId="Web-{3EFA7732-1AB4-4430-8A32-AFCE8337594F}" dt="2020-08-24T14:05:46.804" v="586"/>
          <ac:grpSpMkLst>
            <pc:docMk/>
            <pc:sldMk cId="1136935692" sldId="382"/>
            <ac:grpSpMk id="66" creationId="{4F4A23F3-121A-458D-B5E0-CA8F94B9127C}"/>
          </ac:grpSpMkLst>
        </pc:grpChg>
      </pc:sldChg>
      <pc:sldChg chg="addSp delSp modSp add replId">
        <pc:chgData name="SARUN SUESUWAN" userId="S::sarun_sue@cmu.ac.th::4e0f4695-2b42-45f3-82ea-3abf626eda46" providerId="AD" clId="Web-{3EFA7732-1AB4-4430-8A32-AFCE8337594F}" dt="2020-08-24T14:52:35.169" v="1007" actId="1076"/>
        <pc:sldMkLst>
          <pc:docMk/>
          <pc:sldMk cId="4051837605" sldId="383"/>
        </pc:sldMkLst>
        <pc:spChg chg="mod">
          <ac:chgData name="SARUN SUESUWAN" userId="S::sarun_sue@cmu.ac.th::4e0f4695-2b42-45f3-82ea-3abf626eda46" providerId="AD" clId="Web-{3EFA7732-1AB4-4430-8A32-AFCE8337594F}" dt="2020-08-24T14:52:35.169" v="1007" actId="1076"/>
          <ac:spMkLst>
            <pc:docMk/>
            <pc:sldMk cId="4051837605" sldId="383"/>
            <ac:spMk id="2" creationId="{00000000-0000-0000-0000-000000000000}"/>
          </ac:spMkLst>
        </pc:spChg>
        <pc:spChg chg="mod">
          <ac:chgData name="SARUN SUESUWAN" userId="S::sarun_sue@cmu.ac.th::4e0f4695-2b42-45f3-82ea-3abf626eda46" providerId="AD" clId="Web-{3EFA7732-1AB4-4430-8A32-AFCE8337594F}" dt="2020-08-24T14:31:42.720" v="783" actId="1076"/>
          <ac:spMkLst>
            <pc:docMk/>
            <pc:sldMk cId="4051837605" sldId="383"/>
            <ac:spMk id="3" creationId="{F5036BEC-DC95-465B-AC98-4C101D9A2F97}"/>
          </ac:spMkLst>
        </pc:spChg>
        <pc:spChg chg="mod">
          <ac:chgData name="SARUN SUESUWAN" userId="S::sarun_sue@cmu.ac.th::4e0f4695-2b42-45f3-82ea-3abf626eda46" providerId="AD" clId="Web-{3EFA7732-1AB4-4430-8A32-AFCE8337594F}" dt="2020-08-24T14:32:51.583" v="799"/>
          <ac:spMkLst>
            <pc:docMk/>
            <pc:sldMk cId="4051837605" sldId="383"/>
            <ac:spMk id="9" creationId="{0C292F01-EE60-4369-B38C-D6AF69F31626}"/>
          </ac:spMkLst>
        </pc:spChg>
        <pc:spChg chg="mod">
          <ac:chgData name="SARUN SUESUWAN" userId="S::sarun_sue@cmu.ac.th::4e0f4695-2b42-45f3-82ea-3abf626eda46" providerId="AD" clId="Web-{3EFA7732-1AB4-4430-8A32-AFCE8337594F}" dt="2020-08-24T14:48:43.877" v="956" actId="20577"/>
          <ac:spMkLst>
            <pc:docMk/>
            <pc:sldMk cId="4051837605" sldId="383"/>
            <ac:spMk id="12" creationId="{EB1820EF-DD6B-4379-BEAB-565F2FBEAEB2}"/>
          </ac:spMkLst>
        </pc:spChg>
        <pc:spChg chg="mod">
          <ac:chgData name="SARUN SUESUWAN" userId="S::sarun_sue@cmu.ac.th::4e0f4695-2b42-45f3-82ea-3abf626eda46" providerId="AD" clId="Web-{3EFA7732-1AB4-4430-8A32-AFCE8337594F}" dt="2020-08-24T14:32:40.801" v="797"/>
          <ac:spMkLst>
            <pc:docMk/>
            <pc:sldMk cId="4051837605" sldId="383"/>
            <ac:spMk id="17" creationId="{F3453F04-BD04-4931-B560-B4E8082CA8B6}"/>
          </ac:spMkLst>
        </pc:spChg>
        <pc:spChg chg="mod">
          <ac:chgData name="SARUN SUESUWAN" userId="S::sarun_sue@cmu.ac.th::4e0f4695-2b42-45f3-82ea-3abf626eda46" providerId="AD" clId="Web-{3EFA7732-1AB4-4430-8A32-AFCE8337594F}" dt="2020-08-24T14:42:33.860" v="868" actId="20577"/>
          <ac:spMkLst>
            <pc:docMk/>
            <pc:sldMk cId="4051837605" sldId="383"/>
            <ac:spMk id="20" creationId="{F37C0167-0502-4038-BED4-539525D55E21}"/>
          </ac:spMkLst>
        </pc:spChg>
        <pc:spChg chg="mod">
          <ac:chgData name="SARUN SUESUWAN" userId="S::sarun_sue@cmu.ac.th::4e0f4695-2b42-45f3-82ea-3abf626eda46" providerId="AD" clId="Web-{3EFA7732-1AB4-4430-8A32-AFCE8337594F}" dt="2020-08-24T14:33:13.615" v="801"/>
          <ac:spMkLst>
            <pc:docMk/>
            <pc:sldMk cId="4051837605" sldId="383"/>
            <ac:spMk id="21" creationId="{62011654-01BF-426A-BA51-A6EAE63D7CAB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31:55.096" v="784" actId="1076"/>
          <ac:spMkLst>
            <pc:docMk/>
            <pc:sldMk cId="4051837605" sldId="383"/>
            <ac:spMk id="22" creationId="{06DA21D5-E47D-43C1-B6A5-7E7938EF4C13}"/>
          </ac:spMkLst>
        </pc:spChg>
        <pc:spChg chg="mod">
          <ac:chgData name="SARUN SUESUWAN" userId="S::sarun_sue@cmu.ac.th::4e0f4695-2b42-45f3-82ea-3abf626eda46" providerId="AD" clId="Web-{3EFA7732-1AB4-4430-8A32-AFCE8337594F}" dt="2020-08-24T14:40:29.245" v="846" actId="1076"/>
          <ac:spMkLst>
            <pc:docMk/>
            <pc:sldMk cId="4051837605" sldId="383"/>
            <ac:spMk id="24" creationId="{042A6CEB-DAC5-48F9-B1B5-634134992F34}"/>
          </ac:spMkLst>
        </pc:spChg>
        <pc:spChg chg="mod">
          <ac:chgData name="SARUN SUESUWAN" userId="S::sarun_sue@cmu.ac.th::4e0f4695-2b42-45f3-82ea-3abf626eda46" providerId="AD" clId="Web-{3EFA7732-1AB4-4430-8A32-AFCE8337594F}" dt="2020-08-24T14:32:40.801" v="798"/>
          <ac:spMkLst>
            <pc:docMk/>
            <pc:sldMk cId="4051837605" sldId="383"/>
            <ac:spMk id="25" creationId="{9061E6D5-4C03-4780-83CF-2E1E8B4FD4C8}"/>
          </ac:spMkLst>
        </pc:spChg>
        <pc:spChg chg="mod">
          <ac:chgData name="SARUN SUESUWAN" userId="S::sarun_sue@cmu.ac.th::4e0f4695-2b42-45f3-82ea-3abf626eda46" providerId="AD" clId="Web-{3EFA7732-1AB4-4430-8A32-AFCE8337594F}" dt="2020-08-24T14:32:51.583" v="800"/>
          <ac:spMkLst>
            <pc:docMk/>
            <pc:sldMk cId="4051837605" sldId="383"/>
            <ac:spMk id="26" creationId="{419F14F0-A075-44E0-909A-E69D465AEFE0}"/>
          </ac:spMkLst>
        </pc:spChg>
        <pc:spChg chg="mod">
          <ac:chgData name="SARUN SUESUWAN" userId="S::sarun_sue@cmu.ac.th::4e0f4695-2b42-45f3-82ea-3abf626eda46" providerId="AD" clId="Web-{3EFA7732-1AB4-4430-8A32-AFCE8337594F}" dt="2020-08-24T14:33:13.615" v="802"/>
          <ac:spMkLst>
            <pc:docMk/>
            <pc:sldMk cId="4051837605" sldId="383"/>
            <ac:spMk id="27" creationId="{94A3B94B-4902-4379-B90A-34F23F805895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31:55.112" v="786" actId="1076"/>
          <ac:spMkLst>
            <pc:docMk/>
            <pc:sldMk cId="4051837605" sldId="383"/>
            <ac:spMk id="28" creationId="{09CE3017-AAE3-4A5C-99CD-527267A8FBB6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31:55.127" v="787" actId="1076"/>
          <ac:spMkLst>
            <pc:docMk/>
            <pc:sldMk cId="4051837605" sldId="383"/>
            <ac:spMk id="29" creationId="{AF69E0BD-22CB-4CE9-8602-AA0EB432B1F6}"/>
          </ac:spMkLst>
        </pc:spChg>
        <pc:spChg chg="del">
          <ac:chgData name="SARUN SUESUWAN" userId="S::sarun_sue@cmu.ac.th::4e0f4695-2b42-45f3-82ea-3abf626eda46" providerId="AD" clId="Web-{3EFA7732-1AB4-4430-8A32-AFCE8337594F}" dt="2020-08-24T14:30:58.500" v="763"/>
          <ac:spMkLst>
            <pc:docMk/>
            <pc:sldMk cId="4051837605" sldId="383"/>
            <ac:spMk id="34" creationId="{2FFF0A8D-5327-41F6-8189-488B427C3319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31:55.127" v="788" actId="1076"/>
          <ac:spMkLst>
            <pc:docMk/>
            <pc:sldMk cId="4051837605" sldId="383"/>
            <ac:spMk id="35" creationId="{00200AFF-D848-4A21-9F0A-07560DCE2308}"/>
          </ac:spMkLst>
        </pc:spChg>
        <pc:spChg chg="add">
          <ac:chgData name="SARUN SUESUWAN" userId="S::sarun_sue@cmu.ac.th::4e0f4695-2b42-45f3-82ea-3abf626eda46" providerId="AD" clId="Web-{3EFA7732-1AB4-4430-8A32-AFCE8337594F}" dt="2020-08-24T14:30:59.843" v="764"/>
          <ac:spMkLst>
            <pc:docMk/>
            <pc:sldMk cId="4051837605" sldId="383"/>
            <ac:spMk id="39" creationId="{C46F95D5-7EC3-4549-8DFE-57F8CCF4E675}"/>
          </ac:spMkLst>
        </pc:spChg>
        <pc:spChg chg="add">
          <ac:chgData name="SARUN SUESUWAN" userId="S::sarun_sue@cmu.ac.th::4e0f4695-2b42-45f3-82ea-3abf626eda46" providerId="AD" clId="Web-{3EFA7732-1AB4-4430-8A32-AFCE8337594F}" dt="2020-08-24T14:30:59.843" v="764"/>
          <ac:spMkLst>
            <pc:docMk/>
            <pc:sldMk cId="4051837605" sldId="383"/>
            <ac:spMk id="40" creationId="{CE7F019E-2A11-4821-A9FC-BC3CDB31752E}"/>
          </ac:spMkLst>
        </pc:spChg>
        <pc:grpChg chg="add mod">
          <ac:chgData name="SARUN SUESUWAN" userId="S::sarun_sue@cmu.ac.th::4e0f4695-2b42-45f3-82ea-3abf626eda46" providerId="AD" clId="Web-{3EFA7732-1AB4-4430-8A32-AFCE8337594F}" dt="2020-08-24T14:31:55.112" v="785" actId="1076"/>
          <ac:grpSpMkLst>
            <pc:docMk/>
            <pc:sldMk cId="4051837605" sldId="383"/>
            <ac:grpSpMk id="23" creationId="{225862E4-9154-429C-8C1E-C4A421238D8A}"/>
          </ac:grpSpMkLst>
        </pc:grpChg>
        <pc:picChg chg="add mod">
          <ac:chgData name="SARUN SUESUWAN" userId="S::sarun_sue@cmu.ac.th::4e0f4695-2b42-45f3-82ea-3abf626eda46" providerId="AD" clId="Web-{3EFA7732-1AB4-4430-8A32-AFCE8337594F}" dt="2020-08-24T14:50:16.131" v="968"/>
          <ac:picMkLst>
            <pc:docMk/>
            <pc:sldMk cId="4051837605" sldId="383"/>
            <ac:picMk id="4" creationId="{5E0AB8DF-CC47-49A1-A8BA-2538F2BDA38A}"/>
          </ac:picMkLst>
        </pc:picChg>
        <pc:picChg chg="add del mod">
          <ac:chgData name="SARUN SUESUWAN" userId="S::sarun_sue@cmu.ac.th::4e0f4695-2b42-45f3-82ea-3abf626eda46" providerId="AD" clId="Web-{3EFA7732-1AB4-4430-8A32-AFCE8337594F}" dt="2020-08-24T14:35:55.248" v="814"/>
          <ac:picMkLst>
            <pc:docMk/>
            <pc:sldMk cId="4051837605" sldId="383"/>
            <ac:picMk id="4" creationId="{631C7077-99F4-4157-ABDB-3BB64CBC351A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4:49:45.020" v="967"/>
          <ac:picMkLst>
            <pc:docMk/>
            <pc:sldMk cId="4051837605" sldId="383"/>
            <ac:picMk id="5" creationId="{DB3FE821-6E30-466A-B42A-04A920202EC0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4:36:42.703" v="818"/>
          <ac:picMkLst>
            <pc:docMk/>
            <pc:sldMk cId="4051837605" sldId="383"/>
            <ac:picMk id="6" creationId="{A998E388-254C-4D6E-A5A8-4223F4882BF6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4:42:08.608" v="851"/>
          <ac:picMkLst>
            <pc:docMk/>
            <pc:sldMk cId="4051837605" sldId="383"/>
            <ac:picMk id="7" creationId="{2607FB2F-5060-4E15-AD52-9984BB779EB1}"/>
          </ac:picMkLst>
        </pc:picChg>
        <pc:picChg chg="del">
          <ac:chgData name="SARUN SUESUWAN" userId="S::sarun_sue@cmu.ac.th::4e0f4695-2b42-45f3-82ea-3abf626eda46" providerId="AD" clId="Web-{3EFA7732-1AB4-4430-8A32-AFCE8337594F}" dt="2020-08-24T14:30:55.624" v="761"/>
          <ac:picMkLst>
            <pc:docMk/>
            <pc:sldMk cId="4051837605" sldId="383"/>
            <ac:picMk id="33" creationId="{8AE3268B-396E-4A30-9454-7C248FB3BF6E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4:31:55.143" v="789" actId="1076"/>
          <ac:picMkLst>
            <pc:docMk/>
            <pc:sldMk cId="4051837605" sldId="383"/>
            <ac:picMk id="36" creationId="{3130ED43-9FD4-4761-A1E4-2C3B7396A1EB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4:31:55.143" v="790" actId="1076"/>
          <ac:picMkLst>
            <pc:docMk/>
            <pc:sldMk cId="4051837605" sldId="383"/>
            <ac:picMk id="37" creationId="{F8305157-85F4-4425-A53C-DFAC0AAF42EA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4:31:55.143" v="791" actId="1076"/>
          <ac:picMkLst>
            <pc:docMk/>
            <pc:sldMk cId="4051837605" sldId="383"/>
            <ac:picMk id="38" creationId="{E7181B14-2450-4410-9224-961FDBD852B3}"/>
          </ac:picMkLst>
        </pc:picChg>
        <pc:picChg chg="del">
          <ac:chgData name="SARUN SUESUWAN" userId="S::sarun_sue@cmu.ac.th::4e0f4695-2b42-45f3-82ea-3abf626eda46" providerId="AD" clId="Web-{3EFA7732-1AB4-4430-8A32-AFCE8337594F}" dt="2020-08-24T14:30:56.593" v="762"/>
          <ac:picMkLst>
            <pc:docMk/>
            <pc:sldMk cId="4051837605" sldId="383"/>
            <ac:picMk id="44" creationId="{A74EC2B4-B6AF-4FD3-9272-4C776326F271}"/>
          </ac:picMkLst>
        </pc:picChg>
        <pc:picChg chg="del">
          <ac:chgData name="SARUN SUESUWAN" userId="S::sarun_sue@cmu.ac.th::4e0f4695-2b42-45f3-82ea-3abf626eda46" providerId="AD" clId="Web-{3EFA7732-1AB4-4430-8A32-AFCE8337594F}" dt="2020-08-24T14:32:06.143" v="792"/>
          <ac:picMkLst>
            <pc:docMk/>
            <pc:sldMk cId="4051837605" sldId="383"/>
            <ac:picMk id="45" creationId="{78F389F2-7DCC-48F3-9B19-A2F36703C030}"/>
          </ac:picMkLst>
        </pc:picChg>
        <pc:picChg chg="del">
          <ac:chgData name="SARUN SUESUWAN" userId="S::sarun_sue@cmu.ac.th::4e0f4695-2b42-45f3-82ea-3abf626eda46" providerId="AD" clId="Web-{3EFA7732-1AB4-4430-8A32-AFCE8337594F}" dt="2020-08-24T14:32:07.112" v="793"/>
          <ac:picMkLst>
            <pc:docMk/>
            <pc:sldMk cId="4051837605" sldId="383"/>
            <ac:picMk id="46" creationId="{1C5A5F5F-9168-4290-83D5-191EDFD440E8}"/>
          </ac:picMkLst>
        </pc:picChg>
        <pc:picChg chg="del">
          <ac:chgData name="SARUN SUESUWAN" userId="S::sarun_sue@cmu.ac.th::4e0f4695-2b42-45f3-82ea-3abf626eda46" providerId="AD" clId="Web-{3EFA7732-1AB4-4430-8A32-AFCE8337594F}" dt="2020-08-24T14:32:07.940" v="794"/>
          <ac:picMkLst>
            <pc:docMk/>
            <pc:sldMk cId="4051837605" sldId="383"/>
            <ac:picMk id="47" creationId="{2DAB1181-89AF-481C-B841-A7AEDF83F4E6}"/>
          </ac:picMkLst>
        </pc:picChg>
      </pc:sldChg>
      <pc:sldChg chg="addSp delSp modSp add ord replId">
        <pc:chgData name="SARUN SUESUWAN" userId="S::sarun_sue@cmu.ac.th::4e0f4695-2b42-45f3-82ea-3abf626eda46" providerId="AD" clId="Web-{3EFA7732-1AB4-4430-8A32-AFCE8337594F}" dt="2020-08-24T16:11:59.185" v="1470"/>
        <pc:sldMkLst>
          <pc:docMk/>
          <pc:sldMk cId="135277376" sldId="384"/>
        </pc:sldMkLst>
        <pc:spChg chg="del">
          <ac:chgData name="SARUN SUESUWAN" userId="S::sarun_sue@cmu.ac.th::4e0f4695-2b42-45f3-82ea-3abf626eda46" providerId="AD" clId="Web-{3EFA7732-1AB4-4430-8A32-AFCE8337594F}" dt="2020-08-24T14:51:02.461" v="978"/>
          <ac:spMkLst>
            <pc:docMk/>
            <pc:sldMk cId="135277376" sldId="384"/>
            <ac:spMk id="2" creationId="{00000000-0000-0000-0000-000000000000}"/>
          </ac:spMkLst>
        </pc:spChg>
        <pc:spChg chg="mod">
          <ac:chgData name="SARUN SUESUWAN" userId="S::sarun_sue@cmu.ac.th::4e0f4695-2b42-45f3-82ea-3abf626eda46" providerId="AD" clId="Web-{3EFA7732-1AB4-4430-8A32-AFCE8337594F}" dt="2020-08-24T15:03:13.713" v="1159" actId="1076"/>
          <ac:spMkLst>
            <pc:docMk/>
            <pc:sldMk cId="135277376" sldId="384"/>
            <ac:spMk id="5" creationId="{01171FC5-3880-44E4-B4AD-A0EF6A9A108A}"/>
          </ac:spMkLst>
        </pc:spChg>
        <pc:spChg chg="mod">
          <ac:chgData name="SARUN SUESUWAN" userId="S::sarun_sue@cmu.ac.th::4e0f4695-2b42-45f3-82ea-3abf626eda46" providerId="AD" clId="Web-{3EFA7732-1AB4-4430-8A32-AFCE8337594F}" dt="2020-08-24T15:03:13.682" v="1158" actId="1076"/>
          <ac:spMkLst>
            <pc:docMk/>
            <pc:sldMk cId="135277376" sldId="384"/>
            <ac:spMk id="9" creationId="{1CE66533-2465-4A07-96F5-02B5B936462F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4:51:04.914" v="979"/>
          <ac:spMkLst>
            <pc:docMk/>
            <pc:sldMk cId="135277376" sldId="384"/>
            <ac:spMk id="14" creationId="{94E4D1D2-CCC5-46C4-AFDE-15DA602EF638}"/>
          </ac:spMkLst>
        </pc:spChg>
        <pc:spChg chg="add mod">
          <ac:chgData name="SARUN SUESUWAN" userId="S::sarun_sue@cmu.ac.th::4e0f4695-2b42-45f3-82ea-3abf626eda46" providerId="AD" clId="Web-{3EFA7732-1AB4-4430-8A32-AFCE8337594F}" dt="2020-08-24T14:54:20.705" v="1050" actId="1076"/>
          <ac:spMkLst>
            <pc:docMk/>
            <pc:sldMk cId="135277376" sldId="384"/>
            <ac:spMk id="15" creationId="{8187E153-A216-411B-A7B8-DE33B4A25A23}"/>
          </ac:spMkLst>
        </pc:spChg>
        <pc:spChg chg="mod">
          <ac:chgData name="SARUN SUESUWAN" userId="S::sarun_sue@cmu.ac.th::4e0f4695-2b42-45f3-82ea-3abf626eda46" providerId="AD" clId="Web-{3EFA7732-1AB4-4430-8A32-AFCE8337594F}" dt="2020-08-24T15:03:28.589" v="1163" actId="1076"/>
          <ac:spMkLst>
            <pc:docMk/>
            <pc:sldMk cId="135277376" sldId="384"/>
            <ac:spMk id="16" creationId="{CBB9751E-07F9-4A47-9F50-C2DA779E536A}"/>
          </ac:spMkLst>
        </pc:spChg>
        <pc:spChg chg="mod">
          <ac:chgData name="SARUN SUESUWAN" userId="S::sarun_sue@cmu.ac.th::4e0f4695-2b42-45f3-82ea-3abf626eda46" providerId="AD" clId="Web-{3EFA7732-1AB4-4430-8A32-AFCE8337594F}" dt="2020-08-24T15:04:29.232" v="1180"/>
          <ac:spMkLst>
            <pc:docMk/>
            <pc:sldMk cId="135277376" sldId="384"/>
            <ac:spMk id="17" creationId="{121B4D62-9503-4647-8221-C67C191455EF}"/>
          </ac:spMkLst>
        </pc:spChg>
        <pc:spChg chg="del">
          <ac:chgData name="SARUN SUESUWAN" userId="S::sarun_sue@cmu.ac.th::4e0f4695-2b42-45f3-82ea-3abf626eda46" providerId="AD" clId="Web-{3EFA7732-1AB4-4430-8A32-AFCE8337594F}" dt="2020-08-24T15:02:31.899" v="1145"/>
          <ac:spMkLst>
            <pc:docMk/>
            <pc:sldMk cId="135277376" sldId="384"/>
            <ac:spMk id="18" creationId="{91C03AFC-AE6B-4630-B931-7D59557192B8}"/>
          </ac:spMkLst>
        </pc:spChg>
        <pc:spChg chg="mod">
          <ac:chgData name="SARUN SUESUWAN" userId="S::sarun_sue@cmu.ac.th::4e0f4695-2b42-45f3-82ea-3abf626eda46" providerId="AD" clId="Web-{3EFA7732-1AB4-4430-8A32-AFCE8337594F}" dt="2020-08-24T15:03:46.199" v="1167" actId="1076"/>
          <ac:spMkLst>
            <pc:docMk/>
            <pc:sldMk cId="135277376" sldId="384"/>
            <ac:spMk id="19" creationId="{B3D3B023-8602-4209-917E-D91F6262602D}"/>
          </ac:spMkLst>
        </pc:spChg>
        <pc:spChg chg="mod">
          <ac:chgData name="SARUN SUESUWAN" userId="S::sarun_sue@cmu.ac.th::4e0f4695-2b42-45f3-82ea-3abf626eda46" providerId="AD" clId="Web-{3EFA7732-1AB4-4430-8A32-AFCE8337594F}" dt="2020-08-24T15:04:49.124" v="1182"/>
          <ac:spMkLst>
            <pc:docMk/>
            <pc:sldMk cId="135277376" sldId="384"/>
            <ac:spMk id="20" creationId="{A037FC49-02B5-457A-A6BF-B4D2DD673EB1}"/>
          </ac:spMkLst>
        </pc:spChg>
        <pc:spChg chg="add del">
          <ac:chgData name="SARUN SUESUWAN" userId="S::sarun_sue@cmu.ac.th::4e0f4695-2b42-45f3-82ea-3abf626eda46" providerId="AD" clId="Web-{3EFA7732-1AB4-4430-8A32-AFCE8337594F}" dt="2020-08-24T14:55:01.206" v="1055"/>
          <ac:spMkLst>
            <pc:docMk/>
            <pc:sldMk cId="135277376" sldId="384"/>
            <ac:spMk id="22" creationId="{4AE93D05-B751-4D51-9EF0-35C1A7AB6510}"/>
          </ac:spMkLst>
        </pc:spChg>
        <pc:spChg chg="mod">
          <ac:chgData name="SARUN SUESUWAN" userId="S::sarun_sue@cmu.ac.th::4e0f4695-2b42-45f3-82ea-3abf626eda46" providerId="AD" clId="Web-{3EFA7732-1AB4-4430-8A32-AFCE8337594F}" dt="2020-08-24T15:18:18.504" v="1466"/>
          <ac:spMkLst>
            <pc:docMk/>
            <pc:sldMk cId="135277376" sldId="384"/>
            <ac:spMk id="24" creationId="{715C1C89-2D0F-4993-A720-CDEBB15A9BA0}"/>
          </ac:spMkLst>
        </pc:spChg>
        <pc:spChg chg="mod">
          <ac:chgData name="SARUN SUESUWAN" userId="S::sarun_sue@cmu.ac.th::4e0f4695-2b42-45f3-82ea-3abf626eda46" providerId="AD" clId="Web-{3EFA7732-1AB4-4430-8A32-AFCE8337594F}" dt="2020-08-24T15:18:33.490" v="1467"/>
          <ac:spMkLst>
            <pc:docMk/>
            <pc:sldMk cId="135277376" sldId="384"/>
            <ac:spMk id="25" creationId="{5B848CCA-8381-4339-89EA-7B4781101B4A}"/>
          </ac:spMkLst>
        </pc:spChg>
        <pc:spChg chg="add del mod topLvl">
          <ac:chgData name="SARUN SUESUWAN" userId="S::sarun_sue@cmu.ac.th::4e0f4695-2b42-45f3-82ea-3abf626eda46" providerId="AD" clId="Web-{3EFA7732-1AB4-4430-8A32-AFCE8337594F}" dt="2020-08-24T15:04:05.075" v="1174"/>
          <ac:spMkLst>
            <pc:docMk/>
            <pc:sldMk cId="135277376" sldId="384"/>
            <ac:spMk id="26" creationId="{D69AF2D2-03FC-4D06-B59E-94567134ECB8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5:04:06.590" v="1175"/>
          <ac:spMkLst>
            <pc:docMk/>
            <pc:sldMk cId="135277376" sldId="384"/>
            <ac:spMk id="29" creationId="{37367E02-46D9-4811-B2AF-43E6580AC586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4:53:15.936" v="1046"/>
          <ac:spMkLst>
            <pc:docMk/>
            <pc:sldMk cId="135277376" sldId="384"/>
            <ac:spMk id="48" creationId="{509CE1D2-F633-46DA-A483-03791C725CFD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4:53:08.858" v="1039"/>
          <ac:spMkLst>
            <pc:docMk/>
            <pc:sldMk cId="135277376" sldId="384"/>
            <ac:spMk id="49" creationId="{D1D929A9-A42A-4B2E-A16F-6E2E79D1A201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4:53:17.967" v="1047"/>
          <ac:spMkLst>
            <pc:docMk/>
            <pc:sldMk cId="135277376" sldId="384"/>
            <ac:spMk id="51" creationId="{F69A47EC-717F-4940-84C7-07F222B12B92}"/>
          </ac:spMkLst>
        </pc:spChg>
        <pc:spChg chg="del mod topLvl">
          <ac:chgData name="SARUN SUESUWAN" userId="S::sarun_sue@cmu.ac.th::4e0f4695-2b42-45f3-82ea-3abf626eda46" providerId="AD" clId="Web-{3EFA7732-1AB4-4430-8A32-AFCE8337594F}" dt="2020-08-24T14:53:14.342" v="1045"/>
          <ac:spMkLst>
            <pc:docMk/>
            <pc:sldMk cId="135277376" sldId="384"/>
            <ac:spMk id="52" creationId="{3E6E5E71-0968-4374-AD07-96D3015B7E26}"/>
          </ac:spMkLst>
        </pc:spChg>
        <pc:spChg chg="del mod">
          <ac:chgData name="SARUN SUESUWAN" userId="S::sarun_sue@cmu.ac.th::4e0f4695-2b42-45f3-82ea-3abf626eda46" providerId="AD" clId="Web-{3EFA7732-1AB4-4430-8A32-AFCE8337594F}" dt="2020-08-24T14:53:03.295" v="1035"/>
          <ac:spMkLst>
            <pc:docMk/>
            <pc:sldMk cId="135277376" sldId="384"/>
            <ac:spMk id="53" creationId="{129B7091-D380-4772-B93F-FB01F81980B0}"/>
          </ac:spMkLst>
        </pc:spChg>
        <pc:spChg chg="del">
          <ac:chgData name="SARUN SUESUWAN" userId="S::sarun_sue@cmu.ac.th::4e0f4695-2b42-45f3-82ea-3abf626eda46" providerId="AD" clId="Web-{3EFA7732-1AB4-4430-8A32-AFCE8337594F}" dt="2020-08-24T14:53:04.295" v="1036"/>
          <ac:spMkLst>
            <pc:docMk/>
            <pc:sldMk cId="135277376" sldId="384"/>
            <ac:spMk id="54" creationId="{47B8F83F-DAD3-4DD3-A29F-2213E2B58AC5}"/>
          </ac:spMkLst>
        </pc:spChg>
        <pc:spChg chg="del mod">
          <ac:chgData name="SARUN SUESUWAN" userId="S::sarun_sue@cmu.ac.th::4e0f4695-2b42-45f3-82ea-3abf626eda46" providerId="AD" clId="Web-{3EFA7732-1AB4-4430-8A32-AFCE8337594F}" dt="2020-08-24T14:53:01.592" v="1034"/>
          <ac:spMkLst>
            <pc:docMk/>
            <pc:sldMk cId="135277376" sldId="384"/>
            <ac:spMk id="55" creationId="{1E252377-C31A-4C87-BD23-4349BA9F0DB3}"/>
          </ac:spMkLst>
        </pc:spChg>
        <pc:spChg chg="del">
          <ac:chgData name="SARUN SUESUWAN" userId="S::sarun_sue@cmu.ac.th::4e0f4695-2b42-45f3-82ea-3abf626eda46" providerId="AD" clId="Web-{3EFA7732-1AB4-4430-8A32-AFCE8337594F}" dt="2020-08-24T15:02:13.882" v="1140"/>
          <ac:spMkLst>
            <pc:docMk/>
            <pc:sldMk cId="135277376" sldId="384"/>
            <ac:spMk id="56" creationId="{0901DB10-A5F9-4733-A273-AF17733E2457}"/>
          </ac:spMkLst>
        </pc:spChg>
        <pc:spChg chg="del">
          <ac:chgData name="SARUN SUESUWAN" userId="S::sarun_sue@cmu.ac.th::4e0f4695-2b42-45f3-82ea-3abf626eda46" providerId="AD" clId="Web-{3EFA7732-1AB4-4430-8A32-AFCE8337594F}" dt="2020-08-24T15:02:33.711" v="1146"/>
          <ac:spMkLst>
            <pc:docMk/>
            <pc:sldMk cId="135277376" sldId="384"/>
            <ac:spMk id="57" creationId="{822A2765-4440-4F59-A1DF-CEB6C47428D2}"/>
          </ac:spMkLst>
        </pc:spChg>
        <pc:spChg chg="del">
          <ac:chgData name="SARUN SUESUWAN" userId="S::sarun_sue@cmu.ac.th::4e0f4695-2b42-45f3-82ea-3abf626eda46" providerId="AD" clId="Web-{3EFA7732-1AB4-4430-8A32-AFCE8337594F}" dt="2020-08-24T14:55:51.724" v="1062"/>
          <ac:spMkLst>
            <pc:docMk/>
            <pc:sldMk cId="135277376" sldId="384"/>
            <ac:spMk id="58" creationId="{2AB76F8A-1F8C-4C7F-9131-6B526E528EAD}"/>
          </ac:spMkLst>
        </pc:spChg>
        <pc:spChg chg="del">
          <ac:chgData name="SARUN SUESUWAN" userId="S::sarun_sue@cmu.ac.th::4e0f4695-2b42-45f3-82ea-3abf626eda46" providerId="AD" clId="Web-{3EFA7732-1AB4-4430-8A32-AFCE8337594F}" dt="2020-08-24T15:01:50.084" v="1136"/>
          <ac:spMkLst>
            <pc:docMk/>
            <pc:sldMk cId="135277376" sldId="384"/>
            <ac:spMk id="59" creationId="{D5231F2E-7EAE-454E-90F4-8AE83B44743F}"/>
          </ac:spMkLst>
        </pc:spChg>
        <pc:spChg chg="del">
          <ac:chgData name="SARUN SUESUWAN" userId="S::sarun_sue@cmu.ac.th::4e0f4695-2b42-45f3-82ea-3abf626eda46" providerId="AD" clId="Web-{3EFA7732-1AB4-4430-8A32-AFCE8337594F}" dt="2020-08-24T15:02:04.304" v="1139"/>
          <ac:spMkLst>
            <pc:docMk/>
            <pc:sldMk cId="135277376" sldId="384"/>
            <ac:spMk id="60" creationId="{7493BC20-95F4-469A-AA4D-0C824C8B000D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5:18:09.488" v="1465" actId="1076"/>
          <ac:spMkLst>
            <pc:docMk/>
            <pc:sldMk cId="135277376" sldId="384"/>
            <ac:spMk id="61" creationId="{4DA17396-AFB2-4C56-91AB-D4A6FACBEBA4}"/>
          </ac:spMkLst>
        </pc:spChg>
        <pc:spChg chg="del mod">
          <ac:chgData name="SARUN SUESUWAN" userId="S::sarun_sue@cmu.ac.th::4e0f4695-2b42-45f3-82ea-3abf626eda46" providerId="AD" clId="Web-{3EFA7732-1AB4-4430-8A32-AFCE8337594F}" dt="2020-08-24T14:52:59.638" v="1033"/>
          <ac:spMkLst>
            <pc:docMk/>
            <pc:sldMk cId="135277376" sldId="384"/>
            <ac:spMk id="64" creationId="{544A99A8-013D-4876-BCD8-C1A5AA200579}"/>
          </ac:spMkLst>
        </pc:spChg>
        <pc:spChg chg="add mod">
          <ac:chgData name="SARUN SUESUWAN" userId="S::sarun_sue@cmu.ac.th::4e0f4695-2b42-45f3-82ea-3abf626eda46" providerId="AD" clId="Web-{3EFA7732-1AB4-4430-8A32-AFCE8337594F}" dt="2020-08-24T15:14:07.977" v="1397" actId="20577"/>
          <ac:spMkLst>
            <pc:docMk/>
            <pc:sldMk cId="135277376" sldId="384"/>
            <ac:spMk id="70" creationId="{4E050035-70AC-4E71-A861-B28124579804}"/>
          </ac:spMkLst>
        </pc:spChg>
        <pc:spChg chg="mod">
          <ac:chgData name="SARUN SUESUWAN" userId="S::sarun_sue@cmu.ac.th::4e0f4695-2b42-45f3-82ea-3abf626eda46" providerId="AD" clId="Web-{3EFA7732-1AB4-4430-8A32-AFCE8337594F}" dt="2020-08-24T15:14:41.182" v="1424" actId="20577"/>
          <ac:spMkLst>
            <pc:docMk/>
            <pc:sldMk cId="135277376" sldId="384"/>
            <ac:spMk id="75" creationId="{99372F44-89F6-4747-85B4-33D7AEDB8669}"/>
          </ac:spMkLst>
        </pc:spChg>
        <pc:spChg chg="mod">
          <ac:chgData name="SARUN SUESUWAN" userId="S::sarun_sue@cmu.ac.th::4e0f4695-2b42-45f3-82ea-3abf626eda46" providerId="AD" clId="Web-{3EFA7732-1AB4-4430-8A32-AFCE8337594F}" dt="2020-08-24T15:04:18.841" v="1179"/>
          <ac:spMkLst>
            <pc:docMk/>
            <pc:sldMk cId="135277376" sldId="384"/>
            <ac:spMk id="77" creationId="{385ACB21-F281-4AF1-939F-921F9E952482}"/>
          </ac:spMkLst>
        </pc:spChg>
        <pc:spChg chg="mod">
          <ac:chgData name="SARUN SUESUWAN" userId="S::sarun_sue@cmu.ac.th::4e0f4695-2b42-45f3-82ea-3abf626eda46" providerId="AD" clId="Web-{3EFA7732-1AB4-4430-8A32-AFCE8337594F}" dt="2020-08-24T15:14:50.620" v="1439" actId="20577"/>
          <ac:spMkLst>
            <pc:docMk/>
            <pc:sldMk cId="135277376" sldId="384"/>
            <ac:spMk id="80" creationId="{FA52B7D7-10A1-4BC1-B0C0-4B16B9963E5E}"/>
          </ac:spMkLst>
        </pc:spChg>
        <pc:spChg chg="mod">
          <ac:chgData name="SARUN SUESUWAN" userId="S::sarun_sue@cmu.ac.th::4e0f4695-2b42-45f3-82ea-3abf626eda46" providerId="AD" clId="Web-{3EFA7732-1AB4-4430-8A32-AFCE8337594F}" dt="2020-08-24T15:04:44.623" v="1181"/>
          <ac:spMkLst>
            <pc:docMk/>
            <pc:sldMk cId="135277376" sldId="384"/>
            <ac:spMk id="82" creationId="{D51D961B-5F49-427D-BB19-B0BF04DC3577}"/>
          </ac:spMkLst>
        </pc:spChg>
        <pc:spChg chg="mod">
          <ac:chgData name="SARUN SUESUWAN" userId="S::sarun_sue@cmu.ac.th::4e0f4695-2b42-45f3-82ea-3abf626eda46" providerId="AD" clId="Web-{3EFA7732-1AB4-4430-8A32-AFCE8337594F}" dt="2020-08-24T15:13:24.428" v="1370" actId="20577"/>
          <ac:spMkLst>
            <pc:docMk/>
            <pc:sldMk cId="135277376" sldId="384"/>
            <ac:spMk id="85" creationId="{A3FEF951-D757-4DD2-B300-FA91C1B572E9}"/>
          </ac:spMkLst>
        </pc:spChg>
        <pc:grpChg chg="mod">
          <ac:chgData name="SARUN SUESUWAN" userId="S::sarun_sue@cmu.ac.th::4e0f4695-2b42-45f3-82ea-3abf626eda46" providerId="AD" clId="Web-{3EFA7732-1AB4-4430-8A32-AFCE8337594F}" dt="2020-08-24T15:03:23.557" v="1160" actId="1076"/>
          <ac:grpSpMkLst>
            <pc:docMk/>
            <pc:sldMk cId="135277376" sldId="384"/>
            <ac:grpSpMk id="3" creationId="{13E9EA2D-9AAA-4D3C-8058-6DDEFA9162C9}"/>
          </ac:grpSpMkLst>
        </pc:grpChg>
        <pc:grpChg chg="mod">
          <ac:chgData name="SARUN SUESUWAN" userId="S::sarun_sue@cmu.ac.th::4e0f4695-2b42-45f3-82ea-3abf626eda46" providerId="AD" clId="Web-{3EFA7732-1AB4-4430-8A32-AFCE8337594F}" dt="2020-08-24T15:03:23.573" v="1161" actId="1076"/>
          <ac:grpSpMkLst>
            <pc:docMk/>
            <pc:sldMk cId="135277376" sldId="384"/>
            <ac:grpSpMk id="10" creationId="{601CB955-0DA2-438F-90B4-D53AF822C068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4:54:20.705" v="1051" actId="1076"/>
          <ac:grpSpMkLst>
            <pc:docMk/>
            <pc:sldMk cId="135277376" sldId="384"/>
            <ac:grpSpMk id="21" creationId="{D6D42B4C-8457-4883-AF6B-4651603C3A10}"/>
          </ac:grpSpMkLst>
        </pc:grpChg>
        <pc:grpChg chg="mod">
          <ac:chgData name="SARUN SUESUWAN" userId="S::sarun_sue@cmu.ac.th::4e0f4695-2b42-45f3-82ea-3abf626eda46" providerId="AD" clId="Web-{3EFA7732-1AB4-4430-8A32-AFCE8337594F}" dt="2020-08-24T15:03:23.604" v="1162" actId="1076"/>
          <ac:grpSpMkLst>
            <pc:docMk/>
            <pc:sldMk cId="135277376" sldId="384"/>
            <ac:grpSpMk id="23" creationId="{24779743-5207-443B-B45A-3A7E4A3BE470}"/>
          </ac:grpSpMkLst>
        </pc:grpChg>
        <pc:grpChg chg="add del mod">
          <ac:chgData name="SARUN SUESUWAN" userId="S::sarun_sue@cmu.ac.th::4e0f4695-2b42-45f3-82ea-3abf626eda46" providerId="AD" clId="Web-{3EFA7732-1AB4-4430-8A32-AFCE8337594F}" dt="2020-08-24T15:04:04.122" v="1173"/>
          <ac:grpSpMkLst>
            <pc:docMk/>
            <pc:sldMk cId="135277376" sldId="384"/>
            <ac:grpSpMk id="30" creationId="{CC28BA94-6D67-42C1-B561-BDE5BD14DCDE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5:17:50.222" v="1453" actId="1076"/>
          <ac:grpSpMkLst>
            <pc:docMk/>
            <pc:sldMk cId="135277376" sldId="384"/>
            <ac:grpSpMk id="31" creationId="{6E573043-5054-48BD-B797-0DE06FA55A77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53:05.733" v="1037"/>
          <ac:grpSpMkLst>
            <pc:docMk/>
            <pc:sldMk cId="135277376" sldId="384"/>
            <ac:grpSpMk id="41" creationId="{B56690B1-AE97-434A-AE28-95905C7E3C47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53:07.498" v="1038"/>
          <ac:grpSpMkLst>
            <pc:docMk/>
            <pc:sldMk cId="135277376" sldId="384"/>
            <ac:grpSpMk id="44" creationId="{689E3C08-B273-4FF6-8E38-8360A74A85C5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53:08.858" v="1039"/>
          <ac:grpSpMkLst>
            <pc:docMk/>
            <pc:sldMk cId="135277376" sldId="384"/>
            <ac:grpSpMk id="47" creationId="{47CE57F2-1DA5-42C5-A478-0EE2E0871165}"/>
          </ac:grpSpMkLst>
        </pc:grpChg>
        <pc:grpChg chg="del">
          <ac:chgData name="SARUN SUESUWAN" userId="S::sarun_sue@cmu.ac.th::4e0f4695-2b42-45f3-82ea-3abf626eda46" providerId="AD" clId="Web-{3EFA7732-1AB4-4430-8A32-AFCE8337594F}" dt="2020-08-24T14:53:14.342" v="1045"/>
          <ac:grpSpMkLst>
            <pc:docMk/>
            <pc:sldMk cId="135277376" sldId="384"/>
            <ac:grpSpMk id="50" creationId="{AFCBBAE7-EE0F-4ED4-A6B8-F3F8F237D3FB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5:01:12.848" v="1128" actId="1076"/>
          <ac:grpSpMkLst>
            <pc:docMk/>
            <pc:sldMk cId="135277376" sldId="384"/>
            <ac:grpSpMk id="71" creationId="{2E94F1D6-E5CC-48A9-A1DE-712890EF0B8B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5:04:09.700" v="1176" actId="1076"/>
          <ac:grpSpMkLst>
            <pc:docMk/>
            <pc:sldMk cId="135277376" sldId="384"/>
            <ac:grpSpMk id="74" creationId="{30D2604F-6C2A-4C2D-90D5-A45D6766AAA2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5:03:56.387" v="1170" actId="1076"/>
          <ac:grpSpMkLst>
            <pc:docMk/>
            <pc:sldMk cId="135277376" sldId="384"/>
            <ac:grpSpMk id="79" creationId="{ABC861AD-157A-424E-AE7D-1B73A017A98B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5:04:14.278" v="1178" actId="1076"/>
          <ac:grpSpMkLst>
            <pc:docMk/>
            <pc:sldMk cId="135277376" sldId="384"/>
            <ac:grpSpMk id="84" creationId="{BB6D1183-EE84-4E55-BCD9-6D32BAD982A3}"/>
          </ac:grpSpMkLst>
        </pc:grpChg>
        <pc:picChg chg="add mod">
          <ac:chgData name="SARUN SUESUWAN" userId="S::sarun_sue@cmu.ac.th::4e0f4695-2b42-45f3-82ea-3abf626eda46" providerId="AD" clId="Web-{3EFA7732-1AB4-4430-8A32-AFCE8337594F}" dt="2020-08-24T15:04:57.577" v="1183" actId="1076"/>
          <ac:picMkLst>
            <pc:docMk/>
            <pc:sldMk cId="135277376" sldId="384"/>
            <ac:picMk id="28" creationId="{247FD252-697F-4324-AC06-B85DB2663F10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5:15:39.075" v="1443" actId="1076"/>
          <ac:picMkLst>
            <pc:docMk/>
            <pc:sldMk cId="135277376" sldId="384"/>
            <ac:picMk id="32" creationId="{46A57603-EA1C-47E2-94F2-AC60ABFE19BB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5:16:08.342" v="1445" actId="1076"/>
          <ac:picMkLst>
            <pc:docMk/>
            <pc:sldMk cId="135277376" sldId="384"/>
            <ac:picMk id="33" creationId="{D691CDB9-4C9C-482F-904E-CC984A8E8E5C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5:16:47.469" v="1447" actId="1076"/>
          <ac:picMkLst>
            <pc:docMk/>
            <pc:sldMk cId="135277376" sldId="384"/>
            <ac:picMk id="34" creationId="{E1F1F21E-4C19-4874-8497-09178DEB0954}"/>
          </ac:picMkLst>
        </pc:picChg>
        <pc:cxnChg chg="add del mod topLvl">
          <ac:chgData name="SARUN SUESUWAN" userId="S::sarun_sue@cmu.ac.th::4e0f4695-2b42-45f3-82ea-3abf626eda46" providerId="AD" clId="Web-{3EFA7732-1AB4-4430-8A32-AFCE8337594F}" dt="2020-08-24T15:04:04.122" v="1173"/>
          <ac:cxnSpMkLst>
            <pc:docMk/>
            <pc:sldMk cId="135277376" sldId="384"/>
            <ac:cxnSpMk id="27" creationId="{4946045B-E109-4412-BEFC-2A8464108A27}"/>
          </ac:cxnSpMkLst>
        </pc:cxnChg>
        <pc:cxnChg chg="mod">
          <ac:chgData name="SARUN SUESUWAN" userId="S::sarun_sue@cmu.ac.th::4e0f4695-2b42-45f3-82ea-3abf626eda46" providerId="AD" clId="Web-{3EFA7732-1AB4-4430-8A32-AFCE8337594F}" dt="2020-08-24T15:01:09.270" v="1127"/>
          <ac:cxnSpMkLst>
            <pc:docMk/>
            <pc:sldMk cId="135277376" sldId="384"/>
            <ac:cxnSpMk id="73" creationId="{D5D947B8-0CA6-438B-918E-F8AA69FE5622}"/>
          </ac:cxnSpMkLst>
        </pc:cxnChg>
        <pc:cxnChg chg="mod">
          <ac:chgData name="SARUN SUESUWAN" userId="S::sarun_sue@cmu.ac.th::4e0f4695-2b42-45f3-82ea-3abf626eda46" providerId="AD" clId="Web-{3EFA7732-1AB4-4430-8A32-AFCE8337594F}" dt="2020-08-24T15:01:34.474" v="1133"/>
          <ac:cxnSpMkLst>
            <pc:docMk/>
            <pc:sldMk cId="135277376" sldId="384"/>
            <ac:cxnSpMk id="78" creationId="{6817387D-D620-4DBA-86DC-607DFC806117}"/>
          </ac:cxnSpMkLst>
        </pc:cxnChg>
        <pc:cxnChg chg="mod">
          <ac:chgData name="SARUN SUESUWAN" userId="S::sarun_sue@cmu.ac.th::4e0f4695-2b42-45f3-82ea-3abf626eda46" providerId="AD" clId="Web-{3EFA7732-1AB4-4430-8A32-AFCE8337594F}" dt="2020-08-24T15:02:51.040" v="1153"/>
          <ac:cxnSpMkLst>
            <pc:docMk/>
            <pc:sldMk cId="135277376" sldId="384"/>
            <ac:cxnSpMk id="83" creationId="{C6ABB235-7706-42CF-9219-FCD1C234AFF7}"/>
          </ac:cxnSpMkLst>
        </pc:cxnChg>
        <pc:cxnChg chg="mod">
          <ac:chgData name="SARUN SUESUWAN" userId="S::sarun_sue@cmu.ac.th::4e0f4695-2b42-45f3-82ea-3abf626eda46" providerId="AD" clId="Web-{3EFA7732-1AB4-4430-8A32-AFCE8337594F}" dt="2020-08-24T15:04:10.669" v="1177"/>
          <ac:cxnSpMkLst>
            <pc:docMk/>
            <pc:sldMk cId="135277376" sldId="384"/>
            <ac:cxnSpMk id="88" creationId="{225DFC4A-91E8-4614-B70D-0472E5FB6880}"/>
          </ac:cxnSpMkLst>
        </pc:cxnChg>
      </pc:sldChg>
      <pc:sldChg chg="add ord replId">
        <pc:chgData name="SARUN SUESUWAN" userId="S::sarun_sue@cmu.ac.th::4e0f4695-2b42-45f3-82ea-3abf626eda46" providerId="AD" clId="Web-{3EFA7732-1AB4-4430-8A32-AFCE8337594F}" dt="2020-08-24T15:54:59.878" v="1469"/>
        <pc:sldMkLst>
          <pc:docMk/>
          <pc:sldMk cId="1327362707" sldId="388"/>
        </pc:sldMkLst>
      </pc:sldChg>
      <pc:sldChg chg="addSp delSp modSp add replId">
        <pc:chgData name="SARUN SUESUWAN" userId="S::sarun_sue@cmu.ac.th::4e0f4695-2b42-45f3-82ea-3abf626eda46" providerId="AD" clId="Web-{3EFA7732-1AB4-4430-8A32-AFCE8337594F}" dt="2020-08-24T16:26:21.931" v="1840" actId="1076"/>
        <pc:sldMkLst>
          <pc:docMk/>
          <pc:sldMk cId="2033563622" sldId="389"/>
        </pc:sldMkLst>
        <pc:spChg chg="add mod">
          <ac:chgData name="SARUN SUESUWAN" userId="S::sarun_sue@cmu.ac.th::4e0f4695-2b42-45f3-82ea-3abf626eda46" providerId="AD" clId="Web-{3EFA7732-1AB4-4430-8A32-AFCE8337594F}" dt="2020-08-24T16:25:42.884" v="1836"/>
          <ac:spMkLst>
            <pc:docMk/>
            <pc:sldMk cId="2033563622" sldId="389"/>
            <ac:spMk id="2" creationId="{D229DE6E-537E-44B0-B188-3D32C8ADE81B}"/>
          </ac:spMkLst>
        </pc:spChg>
        <pc:spChg chg="del">
          <ac:chgData name="SARUN SUESUWAN" userId="S::sarun_sue@cmu.ac.th::4e0f4695-2b42-45f3-82ea-3abf626eda46" providerId="AD" clId="Web-{3EFA7732-1AB4-4430-8A32-AFCE8337594F}" dt="2020-08-24T16:20:19.473" v="1789"/>
          <ac:spMkLst>
            <pc:docMk/>
            <pc:sldMk cId="2033563622" sldId="389"/>
            <ac:spMk id="15" creationId="{8187E153-A216-411B-A7B8-DE33B4A25A23}"/>
          </ac:spMkLst>
        </pc:spChg>
        <pc:spChg chg="mod">
          <ac:chgData name="SARUN SUESUWAN" userId="S::sarun_sue@cmu.ac.th::4e0f4695-2b42-45f3-82ea-3abf626eda46" providerId="AD" clId="Web-{3EFA7732-1AB4-4430-8A32-AFCE8337594F}" dt="2020-08-24T16:25:54.775" v="1837"/>
          <ac:spMkLst>
            <pc:docMk/>
            <pc:sldMk cId="2033563622" sldId="389"/>
            <ac:spMk id="16" creationId="{CBB9751E-07F9-4A47-9F50-C2DA779E536A}"/>
          </ac:spMkLst>
        </pc:spChg>
        <pc:spChg chg="mod">
          <ac:chgData name="SARUN SUESUWAN" userId="S::sarun_sue@cmu.ac.th::4e0f4695-2b42-45f3-82ea-3abf626eda46" providerId="AD" clId="Web-{3EFA7732-1AB4-4430-8A32-AFCE8337594F}" dt="2020-08-24T16:21:13.130" v="1797" actId="1076"/>
          <ac:spMkLst>
            <pc:docMk/>
            <pc:sldMk cId="2033563622" sldId="389"/>
            <ac:spMk id="17" creationId="{121B4D62-9503-4647-8221-C67C191455EF}"/>
          </ac:spMkLst>
        </pc:spChg>
        <pc:spChg chg="mod">
          <ac:chgData name="SARUN SUESUWAN" userId="S::sarun_sue@cmu.ac.th::4e0f4695-2b42-45f3-82ea-3abf626eda46" providerId="AD" clId="Web-{3EFA7732-1AB4-4430-8A32-AFCE8337594F}" dt="2020-08-24T16:20:12.520" v="1786" actId="1076"/>
          <ac:spMkLst>
            <pc:docMk/>
            <pc:sldMk cId="2033563622" sldId="389"/>
            <ac:spMk id="19" creationId="{B3D3B023-8602-4209-917E-D91F6262602D}"/>
          </ac:spMkLst>
        </pc:spChg>
        <pc:spChg chg="del">
          <ac:chgData name="SARUN SUESUWAN" userId="S::sarun_sue@cmu.ac.th::4e0f4695-2b42-45f3-82ea-3abf626eda46" providerId="AD" clId="Web-{3EFA7732-1AB4-4430-8A32-AFCE8337594F}" dt="2020-08-24T16:19:57.723" v="1783"/>
          <ac:spMkLst>
            <pc:docMk/>
            <pc:sldMk cId="2033563622" sldId="389"/>
            <ac:spMk id="20" creationId="{A037FC49-02B5-457A-A6BF-B4D2DD673EB1}"/>
          </ac:spMkLst>
        </pc:spChg>
        <pc:spChg chg="mod">
          <ac:chgData name="SARUN SUESUWAN" userId="S::sarun_sue@cmu.ac.th::4e0f4695-2b42-45f3-82ea-3abf626eda46" providerId="AD" clId="Web-{3EFA7732-1AB4-4430-8A32-AFCE8337594F}" dt="2020-08-24T16:19:54.894" v="1778" actId="20577"/>
          <ac:spMkLst>
            <pc:docMk/>
            <pc:sldMk cId="2033563622" sldId="389"/>
            <ac:spMk id="70" creationId="{4E050035-70AC-4E71-A861-B28124579804}"/>
          </ac:spMkLst>
        </pc:spChg>
        <pc:spChg chg="mod">
          <ac:chgData name="SARUN SUESUWAN" userId="S::sarun_sue@cmu.ac.th::4e0f4695-2b42-45f3-82ea-3abf626eda46" providerId="AD" clId="Web-{3EFA7732-1AB4-4430-8A32-AFCE8337594F}" dt="2020-08-24T16:21:43.958" v="1822" actId="20577"/>
          <ac:spMkLst>
            <pc:docMk/>
            <pc:sldMk cId="2033563622" sldId="389"/>
            <ac:spMk id="75" creationId="{99372F44-89F6-4747-85B4-33D7AEDB8669}"/>
          </ac:spMkLst>
        </pc:spChg>
        <pc:spChg chg="mod">
          <ac:chgData name="SARUN SUESUWAN" userId="S::sarun_sue@cmu.ac.th::4e0f4695-2b42-45f3-82ea-3abf626eda46" providerId="AD" clId="Web-{3EFA7732-1AB4-4430-8A32-AFCE8337594F}" dt="2020-08-24T16:18:19.987" v="1714" actId="14100"/>
          <ac:spMkLst>
            <pc:docMk/>
            <pc:sldMk cId="2033563622" sldId="389"/>
            <ac:spMk id="85" creationId="{A3FEF951-D757-4DD2-B300-FA91C1B572E9}"/>
          </ac:spMkLst>
        </pc:spChg>
        <pc:grpChg chg="del">
          <ac:chgData name="SARUN SUESUWAN" userId="S::sarun_sue@cmu.ac.th::4e0f4695-2b42-45f3-82ea-3abf626eda46" providerId="AD" clId="Web-{3EFA7732-1AB4-4430-8A32-AFCE8337594F}" dt="2020-08-24T16:20:18.676" v="1788"/>
          <ac:grpSpMkLst>
            <pc:docMk/>
            <pc:sldMk cId="2033563622" sldId="389"/>
            <ac:grpSpMk id="21" creationId="{D6D42B4C-8457-4883-AF6B-4651603C3A10}"/>
          </ac:grpSpMkLst>
        </pc:grpChg>
        <pc:grpChg chg="mod">
          <ac:chgData name="SARUN SUESUWAN" userId="S::sarun_sue@cmu.ac.th::4e0f4695-2b42-45f3-82ea-3abf626eda46" providerId="AD" clId="Web-{3EFA7732-1AB4-4430-8A32-AFCE8337594F}" dt="2020-08-24T16:20:15.442" v="1787" actId="1076"/>
          <ac:grpSpMkLst>
            <pc:docMk/>
            <pc:sldMk cId="2033563622" sldId="389"/>
            <ac:grpSpMk id="31" creationId="{6E573043-5054-48BD-B797-0DE06FA55A77}"/>
          </ac:grpSpMkLst>
        </pc:grpChg>
        <pc:grpChg chg="mod">
          <ac:chgData name="SARUN SUESUWAN" userId="S::sarun_sue@cmu.ac.th::4e0f4695-2b42-45f3-82ea-3abf626eda46" providerId="AD" clId="Web-{3EFA7732-1AB4-4430-8A32-AFCE8337594F}" dt="2020-08-24T16:21:47.662" v="1825" actId="1076"/>
          <ac:grpSpMkLst>
            <pc:docMk/>
            <pc:sldMk cId="2033563622" sldId="389"/>
            <ac:grpSpMk id="74" creationId="{30D2604F-6C2A-4C2D-90D5-A45D6766AAA2}"/>
          </ac:grpSpMkLst>
        </pc:grpChg>
        <pc:grpChg chg="del">
          <ac:chgData name="SARUN SUESUWAN" userId="S::sarun_sue@cmu.ac.th::4e0f4695-2b42-45f3-82ea-3abf626eda46" providerId="AD" clId="Web-{3EFA7732-1AB4-4430-8A32-AFCE8337594F}" dt="2020-08-24T16:19:57.004" v="1781"/>
          <ac:grpSpMkLst>
            <pc:docMk/>
            <pc:sldMk cId="2033563622" sldId="389"/>
            <ac:grpSpMk id="79" creationId="{ABC861AD-157A-424E-AE7D-1B73A017A98B}"/>
          </ac:grpSpMkLst>
        </pc:grpChg>
        <pc:grpChg chg="mod">
          <ac:chgData name="SARUN SUESUWAN" userId="S::sarun_sue@cmu.ac.th::4e0f4695-2b42-45f3-82ea-3abf626eda46" providerId="AD" clId="Web-{3EFA7732-1AB4-4430-8A32-AFCE8337594F}" dt="2020-08-24T16:16:10.172" v="1569" actId="14100"/>
          <ac:grpSpMkLst>
            <pc:docMk/>
            <pc:sldMk cId="2033563622" sldId="389"/>
            <ac:grpSpMk id="84" creationId="{BB6D1183-EE84-4E55-BCD9-6D32BAD982A3}"/>
          </ac:grpSpMkLst>
        </pc:grpChg>
        <pc:picChg chg="mod">
          <ac:chgData name="SARUN SUESUWAN" userId="S::sarun_sue@cmu.ac.th::4e0f4695-2b42-45f3-82ea-3abf626eda46" providerId="AD" clId="Web-{3EFA7732-1AB4-4430-8A32-AFCE8337594F}" dt="2020-08-24T16:26:21.931" v="1840" actId="1076"/>
          <ac:picMkLst>
            <pc:docMk/>
            <pc:sldMk cId="2033563622" sldId="389"/>
            <ac:picMk id="13" creationId="{7F7F9C85-9605-468F-A1C8-681B76876EFC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6:22:11.334" v="1827" actId="1076"/>
          <ac:picMkLst>
            <pc:docMk/>
            <pc:sldMk cId="2033563622" sldId="389"/>
            <ac:picMk id="14" creationId="{8720679F-6509-4BC2-AE21-07F621CF7C21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6:24:43.805" v="1830" actId="1076"/>
          <ac:picMkLst>
            <pc:docMk/>
            <pc:sldMk cId="2033563622" sldId="389"/>
            <ac:picMk id="18" creationId="{F9B14100-CCB6-4700-A910-B8A8BA247C1B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6:25:14.446" v="1832" actId="1076"/>
          <ac:picMkLst>
            <pc:docMk/>
            <pc:sldMk cId="2033563622" sldId="389"/>
            <ac:picMk id="22" creationId="{3C5494FE-8A3F-426E-9DF6-46AA33833E8A}"/>
          </ac:picMkLst>
        </pc:picChg>
        <pc:picChg chg="del">
          <ac:chgData name="SARUN SUESUWAN" userId="S::sarun_sue@cmu.ac.th::4e0f4695-2b42-45f3-82ea-3abf626eda46" providerId="AD" clId="Web-{3EFA7732-1AB4-4430-8A32-AFCE8337594F}" dt="2020-08-24T16:21:06.536" v="1794"/>
          <ac:picMkLst>
            <pc:docMk/>
            <pc:sldMk cId="2033563622" sldId="389"/>
            <ac:picMk id="28" creationId="{247FD252-697F-4324-AC06-B85DB2663F10}"/>
          </ac:picMkLst>
        </pc:picChg>
        <pc:picChg chg="del">
          <ac:chgData name="SARUN SUESUWAN" userId="S::sarun_sue@cmu.ac.th::4e0f4695-2b42-45f3-82ea-3abf626eda46" providerId="AD" clId="Web-{3EFA7732-1AB4-4430-8A32-AFCE8337594F}" dt="2020-08-24T16:19:57.285" v="1782"/>
          <ac:picMkLst>
            <pc:docMk/>
            <pc:sldMk cId="2033563622" sldId="389"/>
            <ac:picMk id="32" creationId="{46A57603-EA1C-47E2-94F2-AC60ABFE19BB}"/>
          </ac:picMkLst>
        </pc:picChg>
        <pc:picChg chg="del mod">
          <ac:chgData name="SARUN SUESUWAN" userId="S::sarun_sue@cmu.ac.th::4e0f4695-2b42-45f3-82ea-3abf626eda46" providerId="AD" clId="Web-{3EFA7732-1AB4-4430-8A32-AFCE8337594F}" dt="2020-08-24T16:21:09.583" v="1796"/>
          <ac:picMkLst>
            <pc:docMk/>
            <pc:sldMk cId="2033563622" sldId="389"/>
            <ac:picMk id="33" creationId="{D691CDB9-4C9C-482F-904E-CC984A8E8E5C}"/>
          </ac:picMkLst>
        </pc:picChg>
        <pc:picChg chg="del">
          <ac:chgData name="SARUN SUESUWAN" userId="S::sarun_sue@cmu.ac.th::4e0f4695-2b42-45f3-82ea-3abf626eda46" providerId="AD" clId="Web-{3EFA7732-1AB4-4430-8A32-AFCE8337594F}" dt="2020-08-24T16:21:08.536" v="1795"/>
          <ac:picMkLst>
            <pc:docMk/>
            <pc:sldMk cId="2033563622" sldId="389"/>
            <ac:picMk id="34" creationId="{E1F1F21E-4C19-4874-8497-09178DEB0954}"/>
          </ac:picMkLst>
        </pc:picChg>
      </pc:sldChg>
      <pc:sldChg chg="add del ord replId">
        <pc:chgData name="SARUN SUESUWAN" userId="S::sarun_sue@cmu.ac.th::4e0f4695-2b42-45f3-82ea-3abf626eda46" providerId="AD" clId="Web-{3EFA7732-1AB4-4430-8A32-AFCE8337594F}" dt="2020-08-24T16:27:17.057" v="1843"/>
        <pc:sldMkLst>
          <pc:docMk/>
          <pc:sldMk cId="1008496024" sldId="390"/>
        </pc:sldMkLst>
      </pc:sldChg>
      <pc:sldChg chg="addSp delSp modSp add ord replId">
        <pc:chgData name="SARUN SUESUWAN" userId="S::sarun_sue@cmu.ac.th::4e0f4695-2b42-45f3-82ea-3abf626eda46" providerId="AD" clId="Web-{3EFA7732-1AB4-4430-8A32-AFCE8337594F}" dt="2020-08-24T16:52:40.938" v="2251" actId="20577"/>
        <pc:sldMkLst>
          <pc:docMk/>
          <pc:sldMk cId="3702958370" sldId="390"/>
        </pc:sldMkLst>
        <pc:spChg chg="del">
          <ac:chgData name="SARUN SUESUWAN" userId="S::sarun_sue@cmu.ac.th::4e0f4695-2b42-45f3-82ea-3abf626eda46" providerId="AD" clId="Web-{3EFA7732-1AB4-4430-8A32-AFCE8337594F}" dt="2020-08-24T16:34:19.235" v="1879"/>
          <ac:spMkLst>
            <pc:docMk/>
            <pc:sldMk cId="3702958370" sldId="390"/>
            <ac:spMk id="2" creationId="{00000000-0000-0000-0000-000000000000}"/>
          </ac:spMkLst>
        </pc:spChg>
        <pc:spChg chg="add mod">
          <ac:chgData name="SARUN SUESUWAN" userId="S::sarun_sue@cmu.ac.th::4e0f4695-2b42-45f3-82ea-3abf626eda46" providerId="AD" clId="Web-{3EFA7732-1AB4-4430-8A32-AFCE8337594F}" dt="2020-08-24T16:52:40.938" v="2251" actId="20577"/>
          <ac:spMkLst>
            <pc:docMk/>
            <pc:sldMk cId="3702958370" sldId="390"/>
            <ac:spMk id="2" creationId="{C272E799-1B73-4411-B579-3B8066505143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6:35:55.221" v="1919"/>
          <ac:spMkLst>
            <pc:docMk/>
            <pc:sldMk cId="3702958370" sldId="390"/>
            <ac:spMk id="14" creationId="{2028E5B2-5EB4-4A68-B831-4AF8E998422F}"/>
          </ac:spMkLst>
        </pc:spChg>
        <pc:spChg chg="mod topLvl">
          <ac:chgData name="SARUN SUESUWAN" userId="S::sarun_sue@cmu.ac.th::4e0f4695-2b42-45f3-82ea-3abf626eda46" providerId="AD" clId="Web-{3EFA7732-1AB4-4430-8A32-AFCE8337594F}" dt="2020-08-24T16:51:07.390" v="2210" actId="1076"/>
          <ac:spMkLst>
            <pc:docMk/>
            <pc:sldMk cId="3702958370" sldId="390"/>
            <ac:spMk id="15" creationId="{82B4669B-F640-4013-B893-64742132FDA2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6:36:17.502" v="1923"/>
          <ac:spMkLst>
            <pc:docMk/>
            <pc:sldMk cId="3702958370" sldId="390"/>
            <ac:spMk id="17" creationId="{D6D748E0-DD11-48C7-B8D6-0F84D106DB56}"/>
          </ac:spMkLst>
        </pc:spChg>
        <pc:spChg chg="mod topLvl">
          <ac:chgData name="SARUN SUESUWAN" userId="S::sarun_sue@cmu.ac.th::4e0f4695-2b42-45f3-82ea-3abf626eda46" providerId="AD" clId="Web-{3EFA7732-1AB4-4430-8A32-AFCE8337594F}" dt="2020-08-24T16:51:40.890" v="2222" actId="1076"/>
          <ac:spMkLst>
            <pc:docMk/>
            <pc:sldMk cId="3702958370" sldId="390"/>
            <ac:spMk id="18" creationId="{F128F39E-4F7C-4F0E-8018-135EAD16F0E2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6:35:07.548" v="1900"/>
          <ac:spMkLst>
            <pc:docMk/>
            <pc:sldMk cId="3702958370" sldId="390"/>
            <ac:spMk id="20" creationId="{FB1E44C5-DC60-40E0-A197-E036B183EAEC}"/>
          </ac:spMkLst>
        </pc:spChg>
        <pc:spChg chg="mod topLvl">
          <ac:chgData name="SARUN SUESUWAN" userId="S::sarun_sue@cmu.ac.th::4e0f4695-2b42-45f3-82ea-3abf626eda46" providerId="AD" clId="Web-{3EFA7732-1AB4-4430-8A32-AFCE8337594F}" dt="2020-08-24T16:50:57.108" v="2204" actId="1076"/>
          <ac:spMkLst>
            <pc:docMk/>
            <pc:sldMk cId="3702958370" sldId="390"/>
            <ac:spMk id="21" creationId="{AB7E980E-5619-46BF-81D3-7031D7B2EE43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6:35:12.720" v="1901"/>
          <ac:spMkLst>
            <pc:docMk/>
            <pc:sldMk cId="3702958370" sldId="390"/>
            <ac:spMk id="23" creationId="{B39BBCAE-CDA3-4D17-88DE-EC4FBCC3278B}"/>
          </ac:spMkLst>
        </pc:spChg>
        <pc:spChg chg="mod topLvl">
          <ac:chgData name="SARUN SUESUWAN" userId="S::sarun_sue@cmu.ac.th::4e0f4695-2b42-45f3-82ea-3abf626eda46" providerId="AD" clId="Web-{3EFA7732-1AB4-4430-8A32-AFCE8337594F}" dt="2020-08-24T16:50:37.671" v="2197" actId="1076"/>
          <ac:spMkLst>
            <pc:docMk/>
            <pc:sldMk cId="3702958370" sldId="390"/>
            <ac:spMk id="24" creationId="{A7BA7DC2-672B-47EB-BB20-4771B6155563}"/>
          </ac:spMkLst>
        </pc:spChg>
        <pc:spChg chg="del topLvl">
          <ac:chgData name="SARUN SUESUWAN" userId="S::sarun_sue@cmu.ac.th::4e0f4695-2b42-45f3-82ea-3abf626eda46" providerId="AD" clId="Web-{3EFA7732-1AB4-4430-8A32-AFCE8337594F}" dt="2020-08-24T16:35:58.377" v="1920"/>
          <ac:spMkLst>
            <pc:docMk/>
            <pc:sldMk cId="3702958370" sldId="390"/>
            <ac:spMk id="26" creationId="{E2BE9936-99D0-449E-97D0-EF00D3603CED}"/>
          </ac:spMkLst>
        </pc:spChg>
        <pc:spChg chg="mod topLvl">
          <ac:chgData name="SARUN SUESUWAN" userId="S::sarun_sue@cmu.ac.th::4e0f4695-2b42-45f3-82ea-3abf626eda46" providerId="AD" clId="Web-{3EFA7732-1AB4-4430-8A32-AFCE8337594F}" dt="2020-08-24T16:51:20.593" v="2216" actId="1076"/>
          <ac:spMkLst>
            <pc:docMk/>
            <pc:sldMk cId="3702958370" sldId="390"/>
            <ac:spMk id="27" creationId="{DB3B0637-C297-40E8-8BB1-11C07672B2F2}"/>
          </ac:spMkLst>
        </pc:spChg>
        <pc:spChg chg="del">
          <ac:chgData name="SARUN SUESUWAN" userId="S::sarun_sue@cmu.ac.th::4e0f4695-2b42-45f3-82ea-3abf626eda46" providerId="AD" clId="Web-{3EFA7732-1AB4-4430-8A32-AFCE8337594F}" dt="2020-08-24T16:44:30.650" v="2140"/>
          <ac:spMkLst>
            <pc:docMk/>
            <pc:sldMk cId="3702958370" sldId="390"/>
            <ac:spMk id="28" creationId="{2C22FF9D-B654-4C5E-A68D-E8DFE26530C6}"/>
          </ac:spMkLst>
        </pc:spChg>
        <pc:spChg chg="del">
          <ac:chgData name="SARUN SUESUWAN" userId="S::sarun_sue@cmu.ac.th::4e0f4695-2b42-45f3-82ea-3abf626eda46" providerId="AD" clId="Web-{3EFA7732-1AB4-4430-8A32-AFCE8337594F}" dt="2020-08-24T16:48:12.012" v="2163"/>
          <ac:spMkLst>
            <pc:docMk/>
            <pc:sldMk cId="3702958370" sldId="390"/>
            <ac:spMk id="32" creationId="{D2FB96AD-1BCC-45F2-920E-ED2405C1407D}"/>
          </ac:spMkLst>
        </pc:spChg>
        <pc:spChg chg="del">
          <ac:chgData name="SARUN SUESUWAN" userId="S::sarun_sue@cmu.ac.th::4e0f4695-2b42-45f3-82ea-3abf626eda46" providerId="AD" clId="Web-{3EFA7732-1AB4-4430-8A32-AFCE8337594F}" dt="2020-08-24T16:44:34.353" v="2142"/>
          <ac:spMkLst>
            <pc:docMk/>
            <pc:sldMk cId="3702958370" sldId="390"/>
            <ac:spMk id="33" creationId="{CC8E4C2F-A0B0-49CD-B216-B920D1E0C1F6}"/>
          </ac:spMkLst>
        </pc:spChg>
        <pc:spChg chg="del">
          <ac:chgData name="SARUN SUESUWAN" userId="S::sarun_sue@cmu.ac.th::4e0f4695-2b42-45f3-82ea-3abf626eda46" providerId="AD" clId="Web-{3EFA7732-1AB4-4430-8A32-AFCE8337594F}" dt="2020-08-24T16:44:19.321" v="2138"/>
          <ac:spMkLst>
            <pc:docMk/>
            <pc:sldMk cId="3702958370" sldId="390"/>
            <ac:spMk id="34" creationId="{211EAA99-14F8-4515-8797-6176359AC84A}"/>
          </ac:spMkLst>
        </pc:spChg>
        <pc:spChg chg="del">
          <ac:chgData name="SARUN SUESUWAN" userId="S::sarun_sue@cmu.ac.th::4e0f4695-2b42-45f3-82ea-3abf626eda46" providerId="AD" clId="Web-{3EFA7732-1AB4-4430-8A32-AFCE8337594F}" dt="2020-08-24T16:44:28.400" v="2139"/>
          <ac:spMkLst>
            <pc:docMk/>
            <pc:sldMk cId="3702958370" sldId="390"/>
            <ac:spMk id="35" creationId="{D0FE886D-BAE4-4E63-AB26-BB8F375A51E0}"/>
          </ac:spMkLst>
        </pc:spChg>
        <pc:spChg chg="del">
          <ac:chgData name="SARUN SUESUWAN" userId="S::sarun_sue@cmu.ac.th::4e0f4695-2b42-45f3-82ea-3abf626eda46" providerId="AD" clId="Web-{3EFA7732-1AB4-4430-8A32-AFCE8337594F}" dt="2020-08-24T16:44:32.556" v="2141"/>
          <ac:spMkLst>
            <pc:docMk/>
            <pc:sldMk cId="3702958370" sldId="390"/>
            <ac:spMk id="36" creationId="{A1B079C5-4D49-46E6-BECC-5078DEF82E25}"/>
          </ac:spMkLst>
        </pc:spChg>
        <pc:spChg chg="add del mod">
          <ac:chgData name="SARUN SUESUWAN" userId="S::sarun_sue@cmu.ac.th::4e0f4695-2b42-45f3-82ea-3abf626eda46" providerId="AD" clId="Web-{3EFA7732-1AB4-4430-8A32-AFCE8337594F}" dt="2020-08-24T16:34:23.391" v="1880"/>
          <ac:spMkLst>
            <pc:docMk/>
            <pc:sldMk cId="3702958370" sldId="390"/>
            <ac:spMk id="38" creationId="{0B958AF0-F0B6-4550-B949-C3306E600423}"/>
          </ac:spMkLst>
        </pc:spChg>
        <pc:spChg chg="mod">
          <ac:chgData name="SARUN SUESUWAN" userId="S::sarun_sue@cmu.ac.th::4e0f4695-2b42-45f3-82ea-3abf626eda46" providerId="AD" clId="Web-{3EFA7732-1AB4-4430-8A32-AFCE8337594F}" dt="2020-08-24T16:48:57.841" v="2179"/>
          <ac:spMkLst>
            <pc:docMk/>
            <pc:sldMk cId="3702958370" sldId="390"/>
            <ac:spMk id="47" creationId="{93486021-1E40-4D70-92AA-524854082D69}"/>
          </ac:spMkLst>
        </pc:spChg>
        <pc:spChg chg="mod">
          <ac:chgData name="SARUN SUESUWAN" userId="S::sarun_sue@cmu.ac.th::4e0f4695-2b42-45f3-82ea-3abf626eda46" providerId="AD" clId="Web-{3EFA7732-1AB4-4430-8A32-AFCE8337594F}" dt="2020-08-24T16:48:48.903" v="2178"/>
          <ac:spMkLst>
            <pc:docMk/>
            <pc:sldMk cId="3702958370" sldId="390"/>
            <ac:spMk id="51" creationId="{1EC45FC6-1F9D-44BF-AA89-13EC9D467D04}"/>
          </ac:spMkLst>
        </pc:spChg>
        <pc:spChg chg="add mod">
          <ac:chgData name="SARUN SUESUWAN" userId="S::sarun_sue@cmu.ac.th::4e0f4695-2b42-45f3-82ea-3abf626eda46" providerId="AD" clId="Web-{3EFA7732-1AB4-4430-8A32-AFCE8337594F}" dt="2020-08-24T16:50:01.342" v="2184" actId="1076"/>
          <ac:spMkLst>
            <pc:docMk/>
            <pc:sldMk cId="3702958370" sldId="390"/>
            <ac:spMk id="62" creationId="{EE40212D-8FA3-4E89-8FFB-1CA51B222B6D}"/>
          </ac:spMkLst>
        </pc:spChg>
        <pc:grpChg chg="del">
          <ac:chgData name="SARUN SUESUWAN" userId="S::sarun_sue@cmu.ac.th::4e0f4695-2b42-45f3-82ea-3abf626eda46" providerId="AD" clId="Web-{3EFA7732-1AB4-4430-8A32-AFCE8337594F}" dt="2020-08-24T16:35:55.221" v="1919"/>
          <ac:grpSpMkLst>
            <pc:docMk/>
            <pc:sldMk cId="3702958370" sldId="390"/>
            <ac:grpSpMk id="13" creationId="{BA947885-F850-45C5-8F18-11C006EDE38A}"/>
          </ac:grpSpMkLst>
        </pc:grpChg>
        <pc:grpChg chg="add del">
          <ac:chgData name="SARUN SUESUWAN" userId="S::sarun_sue@cmu.ac.th::4e0f4695-2b42-45f3-82ea-3abf626eda46" providerId="AD" clId="Web-{3EFA7732-1AB4-4430-8A32-AFCE8337594F}" dt="2020-08-24T16:36:17.502" v="1923"/>
          <ac:grpSpMkLst>
            <pc:docMk/>
            <pc:sldMk cId="3702958370" sldId="390"/>
            <ac:grpSpMk id="16" creationId="{D75C3701-87A5-4551-B8AE-1CC2F36F8C21}"/>
          </ac:grpSpMkLst>
        </pc:grpChg>
        <pc:grpChg chg="del">
          <ac:chgData name="SARUN SUESUWAN" userId="S::sarun_sue@cmu.ac.th::4e0f4695-2b42-45f3-82ea-3abf626eda46" providerId="AD" clId="Web-{3EFA7732-1AB4-4430-8A32-AFCE8337594F}" dt="2020-08-24T16:35:07.548" v="1900"/>
          <ac:grpSpMkLst>
            <pc:docMk/>
            <pc:sldMk cId="3702958370" sldId="390"/>
            <ac:grpSpMk id="19" creationId="{6F9BBEDB-7A94-4624-BC55-B6796146EDF9}"/>
          </ac:grpSpMkLst>
        </pc:grpChg>
        <pc:grpChg chg="del">
          <ac:chgData name="SARUN SUESUWAN" userId="S::sarun_sue@cmu.ac.th::4e0f4695-2b42-45f3-82ea-3abf626eda46" providerId="AD" clId="Web-{3EFA7732-1AB4-4430-8A32-AFCE8337594F}" dt="2020-08-24T16:35:12.720" v="1901"/>
          <ac:grpSpMkLst>
            <pc:docMk/>
            <pc:sldMk cId="3702958370" sldId="390"/>
            <ac:grpSpMk id="22" creationId="{78476300-B6ED-4F02-AC96-64D672C75A74}"/>
          </ac:grpSpMkLst>
        </pc:grpChg>
        <pc:grpChg chg="del">
          <ac:chgData name="SARUN SUESUWAN" userId="S::sarun_sue@cmu.ac.th::4e0f4695-2b42-45f3-82ea-3abf626eda46" providerId="AD" clId="Web-{3EFA7732-1AB4-4430-8A32-AFCE8337594F}" dt="2020-08-24T16:35:58.377" v="1920"/>
          <ac:grpSpMkLst>
            <pc:docMk/>
            <pc:sldMk cId="3702958370" sldId="390"/>
            <ac:grpSpMk id="25" creationId="{34E64286-C3F8-4341-91D3-F85704B570D4}"/>
          </ac:grpSpMkLst>
        </pc:grpChg>
        <pc:grpChg chg="del">
          <ac:chgData name="SARUN SUESUWAN" userId="S::sarun_sue@cmu.ac.th::4e0f4695-2b42-45f3-82ea-3abf626eda46" providerId="AD" clId="Web-{3EFA7732-1AB4-4430-8A32-AFCE8337594F}" dt="2020-08-24T16:47:51.074" v="2162"/>
          <ac:grpSpMkLst>
            <pc:docMk/>
            <pc:sldMk cId="3702958370" sldId="390"/>
            <ac:grpSpMk id="29" creationId="{5CD557F6-61AF-4340-9947-204E18DDF0F4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6:48:36.294" v="2176" actId="1076"/>
          <ac:grpSpMkLst>
            <pc:docMk/>
            <pc:sldMk cId="3702958370" sldId="390"/>
            <ac:grpSpMk id="52" creationId="{61CA1008-C548-4F32-9A76-170BDCBB4642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6:48:18.481" v="2168" actId="1076"/>
          <ac:grpSpMkLst>
            <pc:docMk/>
            <pc:sldMk cId="3702958370" sldId="390"/>
            <ac:grpSpMk id="56" creationId="{AC770CCF-3497-45FD-A2BB-F371B742D7CB}"/>
          </ac:grpSpMkLst>
        </pc:grpChg>
        <pc:grpChg chg="add mod">
          <ac:chgData name="SARUN SUESUWAN" userId="S::sarun_sue@cmu.ac.th::4e0f4695-2b42-45f3-82ea-3abf626eda46" providerId="AD" clId="Web-{3EFA7732-1AB4-4430-8A32-AFCE8337594F}" dt="2020-08-24T16:48:36.310" v="2177" actId="1076"/>
          <ac:grpSpMkLst>
            <pc:docMk/>
            <pc:sldMk cId="3702958370" sldId="390"/>
            <ac:grpSpMk id="60" creationId="{C2BFFCB0-C3DC-4CD5-ACC9-21E1FADD1AFF}"/>
          </ac:grpSpMkLst>
        </pc:grpChg>
        <pc:picChg chg="add del mod">
          <ac:chgData name="SARUN SUESUWAN" userId="S::sarun_sue@cmu.ac.th::4e0f4695-2b42-45f3-82ea-3abf626eda46" providerId="AD" clId="Web-{3EFA7732-1AB4-4430-8A32-AFCE8337594F}" dt="2020-08-24T16:45:57.792" v="2149"/>
          <ac:picMkLst>
            <pc:docMk/>
            <pc:sldMk cId="3702958370" sldId="390"/>
            <ac:picMk id="39" creationId="{EFB85A6A-D7A5-4D5F-B34F-14340ED69F8F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6:45:55.838" v="2148" actId="1076"/>
          <ac:picMkLst>
            <pc:docMk/>
            <pc:sldMk cId="3702958370" sldId="390"/>
            <ac:picMk id="40" creationId="{022607A5-3BF3-49A0-98F7-D04D58526D42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6:46:19.370" v="2151" actId="1076"/>
          <ac:picMkLst>
            <pc:docMk/>
            <pc:sldMk cId="3702958370" sldId="390"/>
            <ac:picMk id="41" creationId="{4AA66721-6954-470F-B760-A352524DE25F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6:47:26.262" v="2159" actId="1076"/>
          <ac:picMkLst>
            <pc:docMk/>
            <pc:sldMk cId="3702958370" sldId="390"/>
            <ac:picMk id="42" creationId="{AD549171-73CE-4962-9C4E-7BB9FFF1D3A1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6:47:23.621" v="2158" actId="1076"/>
          <ac:picMkLst>
            <pc:docMk/>
            <pc:sldMk cId="3702958370" sldId="390"/>
            <ac:picMk id="43" creationId="{7BC05233-F9C0-4AC5-909D-6F7FDF96692A}"/>
          </ac:picMkLst>
        </pc:picChg>
        <pc:picChg chg="add mod">
          <ac:chgData name="SARUN SUESUWAN" userId="S::sarun_sue@cmu.ac.th::4e0f4695-2b42-45f3-82ea-3abf626eda46" providerId="AD" clId="Web-{3EFA7732-1AB4-4430-8A32-AFCE8337594F}" dt="2020-08-24T16:47:44.762" v="2161" actId="1076"/>
          <ac:picMkLst>
            <pc:docMk/>
            <pc:sldMk cId="3702958370" sldId="390"/>
            <ac:picMk id="44" creationId="{CA2E3CD5-CA20-414B-B4DA-76F0AA28732E}"/>
          </ac:picMkLst>
        </pc:picChg>
      </pc:sldChg>
    </pc:docChg>
  </pc:docChgLst>
  <pc:docChgLst>
    <pc:chgData name="SARUN SUESUWAN" userId="S::sarun_sue@cmu.ac.th::4e0f4695-2b42-45f3-82ea-3abf626eda46" providerId="AD" clId="Web-{CBBD8DAB-C2F8-437F-B1D2-CF57DAC55719}"/>
    <pc:docChg chg="addSld delSld modSld sldOrd">
      <pc:chgData name="SARUN SUESUWAN" userId="S::sarun_sue@cmu.ac.th::4e0f4695-2b42-45f3-82ea-3abf626eda46" providerId="AD" clId="Web-{CBBD8DAB-C2F8-437F-B1D2-CF57DAC55719}" dt="2020-08-25T18:30:48.243" v="1691" actId="14100"/>
      <pc:docMkLst>
        <pc:docMk/>
      </pc:docMkLst>
      <pc:sldChg chg="addSp delSp modSp">
        <pc:chgData name="SARUN SUESUWAN" userId="S::sarun_sue@cmu.ac.th::4e0f4695-2b42-45f3-82ea-3abf626eda46" providerId="AD" clId="Web-{CBBD8DAB-C2F8-437F-B1D2-CF57DAC55719}" dt="2020-08-25T18:12:03.809" v="1567"/>
        <pc:sldMkLst>
          <pc:docMk/>
          <pc:sldMk cId="486176497" sldId="259"/>
        </pc:sldMkLst>
        <pc:picChg chg="add del mod">
          <ac:chgData name="SARUN SUESUWAN" userId="S::sarun_sue@cmu.ac.th::4e0f4695-2b42-45f3-82ea-3abf626eda46" providerId="AD" clId="Web-{CBBD8DAB-C2F8-437F-B1D2-CF57DAC55719}" dt="2020-08-25T18:12:03.809" v="1567"/>
          <ac:picMkLst>
            <pc:docMk/>
            <pc:sldMk cId="486176497" sldId="259"/>
            <ac:picMk id="3" creationId="{867DC95C-93EB-4815-B83B-6698E333D326}"/>
          </ac:picMkLst>
        </pc:picChg>
      </pc:sldChg>
      <pc:sldChg chg="modSp">
        <pc:chgData name="SARUN SUESUWAN" userId="S::sarun_sue@cmu.ac.th::4e0f4695-2b42-45f3-82ea-3abf626eda46" providerId="AD" clId="Web-{CBBD8DAB-C2F8-437F-B1D2-CF57DAC55719}" dt="2020-08-25T18:27:14.850" v="1660" actId="20577"/>
        <pc:sldMkLst>
          <pc:docMk/>
          <pc:sldMk cId="3224643252" sldId="379"/>
        </pc:sldMkLst>
        <pc:spChg chg="mod">
          <ac:chgData name="SARUN SUESUWAN" userId="S::sarun_sue@cmu.ac.th::4e0f4695-2b42-45f3-82ea-3abf626eda46" providerId="AD" clId="Web-{CBBD8DAB-C2F8-437F-B1D2-CF57DAC55719}" dt="2020-08-25T17:55:34.312" v="1497" actId="1076"/>
          <ac:spMkLst>
            <pc:docMk/>
            <pc:sldMk cId="3224643252" sldId="379"/>
            <ac:spMk id="21" creationId="{1A1A4998-2B3F-4611-B4EB-09C67A82A298}"/>
          </ac:spMkLst>
        </pc:spChg>
        <pc:spChg chg="mod">
          <ac:chgData name="SARUN SUESUWAN" userId="S::sarun_sue@cmu.ac.th::4e0f4695-2b42-45f3-82ea-3abf626eda46" providerId="AD" clId="Web-{CBBD8DAB-C2F8-437F-B1D2-CF57DAC55719}" dt="2020-08-25T18:27:14.850" v="1660" actId="20577"/>
          <ac:spMkLst>
            <pc:docMk/>
            <pc:sldMk cId="3224643252" sldId="379"/>
            <ac:spMk id="91" creationId="{1269E93F-D82C-496F-BFF6-B9E2A9A5DA09}"/>
          </ac:spMkLst>
        </pc:spChg>
      </pc:sldChg>
      <pc:sldChg chg="modSp">
        <pc:chgData name="SARUN SUESUWAN" userId="S::sarun_sue@cmu.ac.th::4e0f4695-2b42-45f3-82ea-3abf626eda46" providerId="AD" clId="Web-{CBBD8DAB-C2F8-437F-B1D2-CF57DAC55719}" dt="2020-08-25T18:30:48.243" v="1691" actId="14100"/>
        <pc:sldMkLst>
          <pc:docMk/>
          <pc:sldMk cId="135277376" sldId="384"/>
        </pc:sldMkLst>
        <pc:spChg chg="mod">
          <ac:chgData name="SARUN SUESUWAN" userId="S::sarun_sue@cmu.ac.th::4e0f4695-2b42-45f3-82ea-3abf626eda46" providerId="AD" clId="Web-{CBBD8DAB-C2F8-437F-B1D2-CF57DAC55719}" dt="2020-08-25T18:30:48.243" v="1691" actId="14100"/>
          <ac:spMkLst>
            <pc:docMk/>
            <pc:sldMk cId="135277376" sldId="384"/>
            <ac:spMk id="75" creationId="{99372F44-89F6-4747-85B4-33D7AEDB8669}"/>
          </ac:spMkLst>
        </pc:spChg>
      </pc:sldChg>
      <pc:sldChg chg="del">
        <pc:chgData name="SARUN SUESUWAN" userId="S::sarun_sue@cmu.ac.th::4e0f4695-2b42-45f3-82ea-3abf626eda46" providerId="AD" clId="Web-{CBBD8DAB-C2F8-437F-B1D2-CF57DAC55719}" dt="2020-08-25T17:34:15.127" v="1219"/>
        <pc:sldMkLst>
          <pc:docMk/>
          <pc:sldMk cId="1327362707" sldId="388"/>
        </pc:sldMkLst>
      </pc:sldChg>
      <pc:sldChg chg="addSp delSp modSp">
        <pc:chgData name="SARUN SUESUWAN" userId="S::sarun_sue@cmu.ac.th::4e0f4695-2b42-45f3-82ea-3abf626eda46" providerId="AD" clId="Web-{CBBD8DAB-C2F8-437F-B1D2-CF57DAC55719}" dt="2020-08-25T18:30:28.321" v="1688" actId="20577"/>
        <pc:sldMkLst>
          <pc:docMk/>
          <pc:sldMk cId="2033563622" sldId="389"/>
        </pc:sldMkLst>
        <pc:spChg chg="add mod">
          <ac:chgData name="SARUN SUESUWAN" userId="S::sarun_sue@cmu.ac.th::4e0f4695-2b42-45f3-82ea-3abf626eda46" providerId="AD" clId="Web-{CBBD8DAB-C2F8-437F-B1D2-CF57DAC55719}" dt="2020-08-25T18:30:28.321" v="1688" actId="20577"/>
          <ac:spMkLst>
            <pc:docMk/>
            <pc:sldMk cId="2033563622" sldId="389"/>
            <ac:spMk id="15" creationId="{CB53EA81-4597-4BC9-9591-C8C66A629FDD}"/>
          </ac:spMkLst>
        </pc:spChg>
        <pc:spChg chg="del mod topLvl">
          <ac:chgData name="SARUN SUESUWAN" userId="S::sarun_sue@cmu.ac.th::4e0f4695-2b42-45f3-82ea-3abf626eda46" providerId="AD" clId="Web-{CBBD8DAB-C2F8-437F-B1D2-CF57DAC55719}" dt="2020-08-25T18:30:09.055" v="1671"/>
          <ac:spMkLst>
            <pc:docMk/>
            <pc:sldMk cId="2033563622" sldId="389"/>
            <ac:spMk id="75" creationId="{99372F44-89F6-4747-85B4-33D7AEDB8669}"/>
          </ac:spMkLst>
        </pc:spChg>
        <pc:grpChg chg="del">
          <ac:chgData name="SARUN SUESUWAN" userId="S::sarun_sue@cmu.ac.th::4e0f4695-2b42-45f3-82ea-3abf626eda46" providerId="AD" clId="Web-{CBBD8DAB-C2F8-437F-B1D2-CF57DAC55719}" dt="2020-08-25T18:30:09.055" v="1671"/>
          <ac:grpSpMkLst>
            <pc:docMk/>
            <pc:sldMk cId="2033563622" sldId="389"/>
            <ac:grpSpMk id="74" creationId="{30D2604F-6C2A-4C2D-90D5-A45D6766AAA2}"/>
          </ac:grpSpMkLst>
        </pc:grpChg>
        <pc:grpChg chg="topLvl">
          <ac:chgData name="SARUN SUESUWAN" userId="S::sarun_sue@cmu.ac.th::4e0f4695-2b42-45f3-82ea-3abf626eda46" providerId="AD" clId="Web-{CBBD8DAB-C2F8-437F-B1D2-CF57DAC55719}" dt="2020-08-25T18:30:09.055" v="1671"/>
          <ac:grpSpMkLst>
            <pc:docMk/>
            <pc:sldMk cId="2033563622" sldId="389"/>
            <ac:grpSpMk id="76" creationId="{D872A9A3-8010-4086-806E-1ED42985BE98}"/>
          </ac:grpSpMkLst>
        </pc:grpChg>
        <pc:picChg chg="mod">
          <ac:chgData name="SARUN SUESUWAN" userId="S::sarun_sue@cmu.ac.th::4e0f4695-2b42-45f3-82ea-3abf626eda46" providerId="AD" clId="Web-{CBBD8DAB-C2F8-437F-B1D2-CF57DAC55719}" dt="2020-08-25T17:44:01.727" v="1324" actId="1076"/>
          <ac:picMkLst>
            <pc:docMk/>
            <pc:sldMk cId="2033563622" sldId="389"/>
            <ac:picMk id="13" creationId="{7F7F9C85-9605-468F-A1C8-681B76876EFC}"/>
          </ac:picMkLst>
        </pc:picChg>
      </pc:sldChg>
      <pc:sldChg chg="addSp delSp modSp">
        <pc:chgData name="SARUN SUESUWAN" userId="S::sarun_sue@cmu.ac.th::4e0f4695-2b42-45f3-82ea-3abf626eda46" providerId="AD" clId="Web-{CBBD8DAB-C2F8-437F-B1D2-CF57DAC55719}" dt="2020-08-25T15:33:09.512" v="208"/>
        <pc:sldMkLst>
          <pc:docMk/>
          <pc:sldMk cId="3702958370" sldId="390"/>
        </pc:sldMkLst>
        <pc:spChg chg="del mod">
          <ac:chgData name="SARUN SUESUWAN" userId="S::sarun_sue@cmu.ac.th::4e0f4695-2b42-45f3-82ea-3abf626eda46" providerId="AD" clId="Web-{CBBD8DAB-C2F8-437F-B1D2-CF57DAC55719}" dt="2020-08-25T15:30:15.417" v="183"/>
          <ac:spMkLst>
            <pc:docMk/>
            <pc:sldMk cId="3702958370" sldId="390"/>
            <ac:spMk id="3" creationId="{515B8FC6-3B48-4948-9074-6C9782644DBC}"/>
          </ac:spMkLst>
        </pc:spChg>
        <pc:spChg chg="del">
          <ac:chgData name="SARUN SUESUWAN" userId="S::sarun_sue@cmu.ac.th::4e0f4695-2b42-45f3-82ea-3abf626eda46" providerId="AD" clId="Web-{CBBD8DAB-C2F8-437F-B1D2-CF57DAC55719}" dt="2020-08-25T15:30:36.495" v="190"/>
          <ac:spMkLst>
            <pc:docMk/>
            <pc:sldMk cId="3702958370" sldId="390"/>
            <ac:spMk id="4" creationId="{F012D1D9-C4D3-416C-A4BF-1E0434D66EF8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29:22.026" v="174"/>
          <ac:spMkLst>
            <pc:docMk/>
            <pc:sldMk cId="3702958370" sldId="390"/>
            <ac:spMk id="9" creationId="{DD19F4F0-2606-439F-AD7B-B2ABC10C8D7C}"/>
          </ac:spMkLst>
        </pc:spChg>
        <pc:spChg chg="del">
          <ac:chgData name="SARUN SUESUWAN" userId="S::sarun_sue@cmu.ac.th::4e0f4695-2b42-45f3-82ea-3abf626eda46" providerId="AD" clId="Web-{CBBD8DAB-C2F8-437F-B1D2-CF57DAC55719}" dt="2020-08-25T15:30:35.589" v="189"/>
          <ac:spMkLst>
            <pc:docMk/>
            <pc:sldMk cId="3702958370" sldId="390"/>
            <ac:spMk id="11" creationId="{7C0E7360-EB3D-42DE-865F-F9040670848F}"/>
          </ac:spMkLst>
        </pc:spChg>
        <pc:spChg chg="mod">
          <ac:chgData name="SARUN SUESUWAN" userId="S::sarun_sue@cmu.ac.th::4e0f4695-2b42-45f3-82ea-3abf626eda46" providerId="AD" clId="Web-{CBBD8DAB-C2F8-437F-B1D2-CF57DAC55719}" dt="2020-08-25T15:15:19.847" v="18" actId="20577"/>
          <ac:spMkLst>
            <pc:docMk/>
            <pc:sldMk cId="3702958370" sldId="390"/>
            <ac:spMk id="24" creationId="{A7BA7DC2-672B-47EB-BB20-4771B6155563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29:54.932" v="180" actId="1076"/>
          <ac:spMkLst>
            <pc:docMk/>
            <pc:sldMk cId="3702958370" sldId="390"/>
            <ac:spMk id="37" creationId="{D17809E6-EA6C-4A87-9E7A-E1E6F48DF472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30:31.089" v="188"/>
          <ac:spMkLst>
            <pc:docMk/>
            <pc:sldMk cId="3702958370" sldId="390"/>
            <ac:spMk id="38" creationId="{D845D7F5-674D-4332-AAE9-C4A6A0D34F49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32:37.059" v="205" actId="1076"/>
          <ac:spMkLst>
            <pc:docMk/>
            <pc:sldMk cId="3702958370" sldId="390"/>
            <ac:spMk id="39" creationId="{CD993886-BB72-44DE-9682-DEF9CA89F588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32:25.403" v="203" actId="1076"/>
          <ac:spMkLst>
            <pc:docMk/>
            <pc:sldMk cId="3702958370" sldId="390"/>
            <ac:spMk id="45" creationId="{14742FDD-3A58-432D-8BD2-0AEA0797A616}"/>
          </ac:spMkLst>
        </pc:spChg>
        <pc:picChg chg="mod">
          <ac:chgData name="SARUN SUESUWAN" userId="S::sarun_sue@cmu.ac.th::4e0f4695-2b42-45f3-82ea-3abf626eda46" providerId="AD" clId="Web-{CBBD8DAB-C2F8-437F-B1D2-CF57DAC55719}" dt="2020-08-25T15:33:09.512" v="208"/>
          <ac:picMkLst>
            <pc:docMk/>
            <pc:sldMk cId="3702958370" sldId="390"/>
            <ac:picMk id="40" creationId="{022607A5-3BF3-49A0-98F7-D04D58526D42}"/>
          </ac:picMkLst>
        </pc:picChg>
        <pc:picChg chg="mod">
          <ac:chgData name="SARUN SUESUWAN" userId="S::sarun_sue@cmu.ac.th::4e0f4695-2b42-45f3-82ea-3abf626eda46" providerId="AD" clId="Web-{CBBD8DAB-C2F8-437F-B1D2-CF57DAC55719}" dt="2020-08-25T15:33:04.418" v="207"/>
          <ac:picMkLst>
            <pc:docMk/>
            <pc:sldMk cId="3702958370" sldId="390"/>
            <ac:picMk id="44" creationId="{CA2E3CD5-CA20-414B-B4DA-76F0AA28732E}"/>
          </ac:picMkLst>
        </pc:picChg>
      </pc:sldChg>
      <pc:sldChg chg="addSp delSp modSp">
        <pc:chgData name="SARUN SUESUWAN" userId="S::sarun_sue@cmu.ac.th::4e0f4695-2b42-45f3-82ea-3abf626eda46" providerId="AD" clId="Web-{CBBD8DAB-C2F8-437F-B1D2-CF57DAC55719}" dt="2020-08-25T17:42:49.507" v="1322"/>
        <pc:sldMkLst>
          <pc:docMk/>
          <pc:sldMk cId="3583610018" sldId="391"/>
        </pc:sldMkLst>
        <pc:spChg chg="mod">
          <ac:chgData name="SARUN SUESUWAN" userId="S::sarun_sue@cmu.ac.th::4e0f4695-2b42-45f3-82ea-3abf626eda46" providerId="AD" clId="Web-{CBBD8DAB-C2F8-437F-B1D2-CF57DAC55719}" dt="2020-08-25T17:35:44.768" v="1239" actId="20577"/>
          <ac:spMkLst>
            <pc:docMk/>
            <pc:sldMk cId="3583610018" sldId="391"/>
            <ac:spMk id="2" creationId="{00000000-0000-0000-0000-000000000000}"/>
          </ac:spMkLst>
        </pc:spChg>
        <pc:spChg chg="del">
          <ac:chgData name="SARUN SUESUWAN" userId="S::sarun_sue@cmu.ac.th::4e0f4695-2b42-45f3-82ea-3abf626eda46" providerId="AD" clId="Web-{CBBD8DAB-C2F8-437F-B1D2-CF57DAC55719}" dt="2020-08-25T17:26:42.075" v="1141"/>
          <ac:spMkLst>
            <pc:docMk/>
            <pc:sldMk cId="3583610018" sldId="391"/>
            <ac:spMk id="3" creationId="{81907B9E-8ADF-41A2-9239-04E20A4A2903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7:40:03.037" v="1246" actId="1076"/>
          <ac:spMkLst>
            <pc:docMk/>
            <pc:sldMk cId="3583610018" sldId="391"/>
            <ac:spMk id="5" creationId="{047D8B7C-4C50-4E01-BE0F-49CDCC1985DA}"/>
          </ac:spMkLst>
        </pc:spChg>
        <pc:spChg chg="add ord">
          <ac:chgData name="SARUN SUESUWAN" userId="S::sarun_sue@cmu.ac.th::4e0f4695-2b42-45f3-82ea-3abf626eda46" providerId="AD" clId="Web-{CBBD8DAB-C2F8-437F-B1D2-CF57DAC55719}" dt="2020-08-25T17:34:08.252" v="1218"/>
          <ac:spMkLst>
            <pc:docMk/>
            <pc:sldMk cId="3583610018" sldId="391"/>
            <ac:spMk id="6" creationId="{50860703-2E1B-4A8E-8709-686758E37FF0}"/>
          </ac:spMkLst>
        </pc:spChg>
        <pc:grpChg chg="add">
          <ac:chgData name="SARUN SUESUWAN" userId="S::sarun_sue@cmu.ac.th::4e0f4695-2b42-45f3-82ea-3abf626eda46" providerId="AD" clId="Web-{CBBD8DAB-C2F8-437F-B1D2-CF57DAC55719}" dt="2020-08-25T17:33:50.236" v="1212"/>
          <ac:grpSpMkLst>
            <pc:docMk/>
            <pc:sldMk cId="3583610018" sldId="391"/>
            <ac:grpSpMk id="4" creationId="{83F6E318-AAA5-45B0-B89F-073A809D86C0}"/>
          </ac:grpSpMkLst>
        </pc:grpChg>
        <pc:graphicFrameChg chg="mod modGraphic">
          <ac:chgData name="SARUN SUESUWAN" userId="S::sarun_sue@cmu.ac.th::4e0f4695-2b42-45f3-82ea-3abf626eda46" providerId="AD" clId="Web-{CBBD8DAB-C2F8-437F-B1D2-CF57DAC55719}" dt="2020-08-25T17:42:49.507" v="1322"/>
          <ac:graphicFrameMkLst>
            <pc:docMk/>
            <pc:sldMk cId="3583610018" sldId="391"/>
            <ac:graphicFrameMk id="7" creationId="{D57F9ECF-32D4-49BC-B889-8A206ABA8C07}"/>
          </ac:graphicFrameMkLst>
        </pc:graphicFrameChg>
        <pc:graphicFrameChg chg="del">
          <ac:chgData name="SARUN SUESUWAN" userId="S::sarun_sue@cmu.ac.th::4e0f4695-2b42-45f3-82ea-3abf626eda46" providerId="AD" clId="Web-{CBBD8DAB-C2F8-437F-B1D2-CF57DAC55719}" dt="2020-08-25T17:09:09.001" v="513"/>
          <ac:graphicFrameMkLst>
            <pc:docMk/>
            <pc:sldMk cId="3583610018" sldId="391"/>
            <ac:graphicFrameMk id="12" creationId="{DF4B1549-8C9D-431A-B629-5A611670C940}"/>
          </ac:graphicFrameMkLst>
        </pc:graphicFrameChg>
        <pc:graphicFrameChg chg="del">
          <ac:chgData name="SARUN SUESUWAN" userId="S::sarun_sue@cmu.ac.th::4e0f4695-2b42-45f3-82ea-3abf626eda46" providerId="AD" clId="Web-{CBBD8DAB-C2F8-437F-B1D2-CF57DAC55719}" dt="2020-08-25T17:09:36.955" v="544"/>
          <ac:graphicFrameMkLst>
            <pc:docMk/>
            <pc:sldMk cId="3583610018" sldId="391"/>
            <ac:graphicFrameMk id="13" creationId="{3664F401-0710-41AC-AEB4-25CFF604F3F2}"/>
          </ac:graphicFrameMkLst>
        </pc:graphicFrameChg>
        <pc:picChg chg="add mod">
          <ac:chgData name="SARUN SUESUWAN" userId="S::sarun_sue@cmu.ac.th::4e0f4695-2b42-45f3-82ea-3abf626eda46" providerId="AD" clId="Web-{CBBD8DAB-C2F8-437F-B1D2-CF57DAC55719}" dt="2020-08-25T17:36:29.706" v="1244" actId="1076"/>
          <ac:picMkLst>
            <pc:docMk/>
            <pc:sldMk cId="3583610018" sldId="391"/>
            <ac:picMk id="47" creationId="{087610E2-DFCF-4BED-9C71-F7A496F51DAE}"/>
          </ac:picMkLst>
        </pc:picChg>
        <pc:picChg chg="del">
          <ac:chgData name="SARUN SUESUWAN" userId="S::sarun_sue@cmu.ac.th::4e0f4695-2b42-45f3-82ea-3abf626eda46" providerId="AD" clId="Web-{CBBD8DAB-C2F8-437F-B1D2-CF57DAC55719}" dt="2020-08-25T17:42:20.194" v="1317"/>
          <ac:picMkLst>
            <pc:docMk/>
            <pc:sldMk cId="3583610018" sldId="391"/>
            <ac:picMk id="48" creationId="{253D342B-3B23-4696-B502-542E941EB675}"/>
          </ac:picMkLst>
        </pc:picChg>
        <pc:picChg chg="del">
          <ac:chgData name="SARUN SUESUWAN" userId="S::sarun_sue@cmu.ac.th::4e0f4695-2b42-45f3-82ea-3abf626eda46" providerId="AD" clId="Web-{CBBD8DAB-C2F8-437F-B1D2-CF57DAC55719}" dt="2020-08-25T17:40:58.881" v="1291"/>
          <ac:picMkLst>
            <pc:docMk/>
            <pc:sldMk cId="3583610018" sldId="391"/>
            <ac:picMk id="49" creationId="{E60EEA30-F561-4826-9E09-C29E7C44A5FB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15.178" v="1306" actId="1076"/>
          <ac:picMkLst>
            <pc:docMk/>
            <pc:sldMk cId="3583610018" sldId="391"/>
            <ac:picMk id="62" creationId="{EEADF35D-9354-4190-8B7D-B65E485170E7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15.209" v="1307" actId="1076"/>
          <ac:picMkLst>
            <pc:docMk/>
            <pc:sldMk cId="3583610018" sldId="391"/>
            <ac:picMk id="63" creationId="{0DCC5255-5710-44D4-AC50-7EFED8FE47BF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15.256" v="1308" actId="1076"/>
          <ac:picMkLst>
            <pc:docMk/>
            <pc:sldMk cId="3583610018" sldId="391"/>
            <ac:picMk id="64" creationId="{DFC3B9E9-9462-45F5-8C6A-628D0C31D14B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15.288" v="1309" actId="1076"/>
          <ac:picMkLst>
            <pc:docMk/>
            <pc:sldMk cId="3583610018" sldId="391"/>
            <ac:picMk id="65" creationId="{C2D9594A-410E-4BAC-8FC5-FA78EC07B209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15.334" v="1310" actId="1076"/>
          <ac:picMkLst>
            <pc:docMk/>
            <pc:sldMk cId="3583610018" sldId="391"/>
            <ac:picMk id="66" creationId="{ACA2065D-9CDC-4800-A786-C80793C9E9BC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15.366" v="1311" actId="1076"/>
          <ac:picMkLst>
            <pc:docMk/>
            <pc:sldMk cId="3583610018" sldId="391"/>
            <ac:picMk id="67" creationId="{A3F85888-DBC8-4973-B134-A51DB2098468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15.413" v="1312" actId="1076"/>
          <ac:picMkLst>
            <pc:docMk/>
            <pc:sldMk cId="3583610018" sldId="391"/>
            <ac:picMk id="68" creationId="{B5306A1D-C534-43F8-8EAB-92F8136E0A2C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0:36.287" v="1268" actId="1076"/>
          <ac:picMkLst>
            <pc:docMk/>
            <pc:sldMk cId="3583610018" sldId="391"/>
            <ac:picMk id="69" creationId="{DD269843-F851-49F9-A8EB-70BA4F2F54A1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0:36.318" v="1269" actId="1076"/>
          <ac:picMkLst>
            <pc:docMk/>
            <pc:sldMk cId="3583610018" sldId="391"/>
            <ac:picMk id="70" creationId="{30471C1C-ECB9-4750-83A6-3D38D134D364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0:36.365" v="1270" actId="1076"/>
          <ac:picMkLst>
            <pc:docMk/>
            <pc:sldMk cId="3583610018" sldId="391"/>
            <ac:picMk id="71" creationId="{84D9F4A6-4B4C-49BB-9625-C83FE157FA93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0:36.397" v="1271" actId="1076"/>
          <ac:picMkLst>
            <pc:docMk/>
            <pc:sldMk cId="3583610018" sldId="391"/>
            <ac:picMk id="72" creationId="{6522EDE1-DD50-42B9-9F92-BD62AC84B6F4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0:36.428" v="1272" actId="1076"/>
          <ac:picMkLst>
            <pc:docMk/>
            <pc:sldMk cId="3583610018" sldId="391"/>
            <ac:picMk id="73" creationId="{45F209C7-3A73-45C5-9FEB-3A2580348CD0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0:36.475" v="1273" actId="1076"/>
          <ac:picMkLst>
            <pc:docMk/>
            <pc:sldMk cId="3583610018" sldId="391"/>
            <ac:picMk id="74" creationId="{C93220C2-EB2C-41C5-A31C-A0DD106EBC93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40:44.912" v="1275"/>
          <ac:picMkLst>
            <pc:docMk/>
            <pc:sldMk cId="3583610018" sldId="391"/>
            <ac:picMk id="75" creationId="{1C86C9BE-4B02-4A9E-865B-D4378A4508B0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42:43.148" v="1320"/>
          <ac:picMkLst>
            <pc:docMk/>
            <pc:sldMk cId="3583610018" sldId="391"/>
            <ac:picMk id="76" creationId="{073149CF-BB8B-4706-9104-9002E3285243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0:54.912" v="1284" actId="1076"/>
          <ac:picMkLst>
            <pc:docMk/>
            <pc:sldMk cId="3583610018" sldId="391"/>
            <ac:picMk id="77" creationId="{E184D9C3-2F1A-47B3-9996-287DE3EC818A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42:06.694" v="1316"/>
          <ac:picMkLst>
            <pc:docMk/>
            <pc:sldMk cId="3583610018" sldId="391"/>
            <ac:picMk id="78" creationId="{13DC7163-F0D4-442F-AA31-A4C5E1C63C41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42:37.960" v="1319"/>
          <ac:picMkLst>
            <pc:docMk/>
            <pc:sldMk cId="3583610018" sldId="391"/>
            <ac:picMk id="79" creationId="{3DDB369D-EDE0-472F-84AF-E284FF291EF0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42:37.335" v="1318"/>
          <ac:picMkLst>
            <pc:docMk/>
            <pc:sldMk cId="3583610018" sldId="391"/>
            <ac:picMk id="80" creationId="{7BB1BCFB-7786-4781-BF43-14E5632935B5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0:55.069" v="1288" actId="1076"/>
          <ac:picMkLst>
            <pc:docMk/>
            <pc:sldMk cId="3583610018" sldId="391"/>
            <ac:picMk id="81" creationId="{77711BE0-A2C0-41FD-9F76-35B43550E26B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40:57.053" v="1290"/>
          <ac:picMkLst>
            <pc:docMk/>
            <pc:sldMk cId="3583610018" sldId="391"/>
            <ac:picMk id="82" creationId="{301631E8-CF11-42A7-8AD5-92B45F8C4BA7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04.944" v="1299" actId="1076"/>
          <ac:picMkLst>
            <pc:docMk/>
            <pc:sldMk cId="3583610018" sldId="391"/>
            <ac:picMk id="83" creationId="{8B738F51-9F8F-487C-A6CC-B561AB95706F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04.991" v="1300" actId="1076"/>
          <ac:picMkLst>
            <pc:docMk/>
            <pc:sldMk cId="3583610018" sldId="391"/>
            <ac:picMk id="84" creationId="{558EF7F6-7C7B-47B0-9ECD-D4AC9B92C59E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05.022" v="1301" actId="1076"/>
          <ac:picMkLst>
            <pc:docMk/>
            <pc:sldMk cId="3583610018" sldId="391"/>
            <ac:picMk id="85" creationId="{2D2B7C43-7465-49E2-9160-C30ED1539DD0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41:52.350" v="1313"/>
          <ac:picMkLst>
            <pc:docMk/>
            <pc:sldMk cId="3583610018" sldId="391"/>
            <ac:picMk id="86" creationId="{84608845-3B21-41FA-918B-5CE99E509124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7:41:05.100" v="1303" actId="1076"/>
          <ac:picMkLst>
            <pc:docMk/>
            <pc:sldMk cId="3583610018" sldId="391"/>
            <ac:picMk id="87" creationId="{2D3EE155-E82D-4BEB-A623-E0B599D187A6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41:54.147" v="1314"/>
          <ac:picMkLst>
            <pc:docMk/>
            <pc:sldMk cId="3583610018" sldId="391"/>
            <ac:picMk id="88" creationId="{BEEC2F11-22DA-4DE0-8CAC-ADB32F53B22E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41:55.179" v="1315"/>
          <ac:picMkLst>
            <pc:docMk/>
            <pc:sldMk cId="3583610018" sldId="391"/>
            <ac:picMk id="89" creationId="{6A07EEA9-94F4-4392-A75D-FF8B2DF93398}"/>
          </ac:picMkLst>
        </pc:picChg>
      </pc:sldChg>
      <pc:sldChg chg="addSp delSp modSp add replId">
        <pc:chgData name="SARUN SUESUWAN" userId="S::sarun_sue@cmu.ac.th::4e0f4695-2b42-45f3-82ea-3abf626eda46" providerId="AD" clId="Web-{CBBD8DAB-C2F8-437F-B1D2-CF57DAC55719}" dt="2020-08-25T17:48:05.667" v="1349" actId="1076"/>
        <pc:sldMkLst>
          <pc:docMk/>
          <pc:sldMk cId="1588853340" sldId="392"/>
        </pc:sldMkLst>
        <pc:spChg chg="mod">
          <ac:chgData name="SARUN SUESUWAN" userId="S::sarun_sue@cmu.ac.th::4e0f4695-2b42-45f3-82ea-3abf626eda46" providerId="AD" clId="Web-{CBBD8DAB-C2F8-437F-B1D2-CF57DAC55719}" dt="2020-08-25T17:48:05.667" v="1349" actId="1076"/>
          <ac:spMkLst>
            <pc:docMk/>
            <pc:sldMk cId="1588853340" sldId="392"/>
            <ac:spMk id="2" creationId="{C272E799-1B73-4411-B579-3B8066505143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905" v="399"/>
          <ac:spMkLst>
            <pc:docMk/>
            <pc:sldMk cId="1588853340" sldId="392"/>
            <ac:spMk id="3" creationId="{515B8FC6-3B48-4948-9074-6C9782644DBC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905" v="398"/>
          <ac:spMkLst>
            <pc:docMk/>
            <pc:sldMk cId="1588853340" sldId="392"/>
            <ac:spMk id="4" creationId="{F012D1D9-C4D3-416C-A4BF-1E0434D66EF8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905" v="397"/>
          <ac:spMkLst>
            <pc:docMk/>
            <pc:sldMk cId="1588853340" sldId="392"/>
            <ac:spMk id="5" creationId="{92AE1968-91D8-44B5-AE4B-F0D772C0C7E7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889" v="396"/>
          <ac:spMkLst>
            <pc:docMk/>
            <pc:sldMk cId="1588853340" sldId="392"/>
            <ac:spMk id="6" creationId="{E73D515A-2E6A-483D-B592-5F7219F866D5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889" v="395"/>
          <ac:spMkLst>
            <pc:docMk/>
            <pc:sldMk cId="1588853340" sldId="392"/>
            <ac:spMk id="7" creationId="{467E8DD9-E4A9-4F21-85ED-793E269E5623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889" v="394"/>
          <ac:spMkLst>
            <pc:docMk/>
            <pc:sldMk cId="1588853340" sldId="392"/>
            <ac:spMk id="8" creationId="{355BA741-25A6-406B-9509-41F851CC9984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889" v="393"/>
          <ac:spMkLst>
            <pc:docMk/>
            <pc:sldMk cId="1588853340" sldId="392"/>
            <ac:spMk id="9" creationId="{DD19F4F0-2606-439F-AD7B-B2ABC10C8D7C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889" v="392"/>
          <ac:spMkLst>
            <pc:docMk/>
            <pc:sldMk cId="1588853340" sldId="392"/>
            <ac:spMk id="10" creationId="{701353AF-17AB-4D1D-AE75-D392253C05AB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889" v="391"/>
          <ac:spMkLst>
            <pc:docMk/>
            <pc:sldMk cId="1588853340" sldId="392"/>
            <ac:spMk id="11" creationId="{7C0E7360-EB3D-42DE-865F-F9040670848F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36:24.889" v="390"/>
          <ac:spMkLst>
            <pc:docMk/>
            <pc:sldMk cId="1588853340" sldId="392"/>
            <ac:spMk id="12" creationId="{0E514B46-F31A-4FB4-9141-289E4BA6C91E}"/>
          </ac:spMkLst>
        </pc:spChg>
        <pc:spChg chg="add del">
          <ac:chgData name="SARUN SUESUWAN" userId="S::sarun_sue@cmu.ac.th::4e0f4695-2b42-45f3-82ea-3abf626eda46" providerId="AD" clId="Web-{CBBD8DAB-C2F8-437F-B1D2-CF57DAC55719}" dt="2020-08-25T15:34:57.919" v="230"/>
          <ac:spMkLst>
            <pc:docMk/>
            <pc:sldMk cId="1588853340" sldId="392"/>
            <ac:spMk id="13" creationId="{5F4D76CE-57BF-43B8-B842-0CA96926CAD5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36:39.358" v="400" actId="1076"/>
          <ac:spMkLst>
            <pc:docMk/>
            <pc:sldMk cId="1588853340" sldId="392"/>
            <ac:spMk id="14" creationId="{957E08FA-B5D8-4BEA-8397-7ADA9A808918}"/>
          </ac:spMkLst>
        </pc:spChg>
        <pc:spChg chg="del">
          <ac:chgData name="SARUN SUESUWAN" userId="S::sarun_sue@cmu.ac.th::4e0f4695-2b42-45f3-82ea-3abf626eda46" providerId="AD" clId="Web-{CBBD8DAB-C2F8-437F-B1D2-CF57DAC55719}" dt="2020-08-25T15:20:01.474" v="37"/>
          <ac:spMkLst>
            <pc:docMk/>
            <pc:sldMk cId="1588853340" sldId="392"/>
            <ac:spMk id="15" creationId="{82B4669B-F640-4013-B893-64742132FDA2}"/>
          </ac:spMkLst>
        </pc:spChg>
        <pc:spChg chg="add mod">
          <ac:chgData name="SARUN SUESUWAN" userId="S::sarun_sue@cmu.ac.th::4e0f4695-2b42-45f3-82ea-3abf626eda46" providerId="AD" clId="Web-{CBBD8DAB-C2F8-437F-B1D2-CF57DAC55719}" dt="2020-08-25T15:36:39.405" v="406" actId="1076"/>
          <ac:spMkLst>
            <pc:docMk/>
            <pc:sldMk cId="1588853340" sldId="392"/>
            <ac:spMk id="16" creationId="{12DBCF65-8348-4D8B-B14E-1A45CC0559F0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36:39.358" v="401" actId="1076"/>
          <ac:spMkLst>
            <pc:docMk/>
            <pc:sldMk cId="1588853340" sldId="392"/>
            <ac:spMk id="17" creationId="{A2561469-E068-47EE-BFCA-8BC9C2DAA049}"/>
          </ac:spMkLst>
        </pc:spChg>
        <pc:spChg chg="del">
          <ac:chgData name="SARUN SUESUWAN" userId="S::sarun_sue@cmu.ac.th::4e0f4695-2b42-45f3-82ea-3abf626eda46" providerId="AD" clId="Web-{CBBD8DAB-C2F8-437F-B1D2-CF57DAC55719}" dt="2020-08-25T15:20:09.724" v="44"/>
          <ac:spMkLst>
            <pc:docMk/>
            <pc:sldMk cId="1588853340" sldId="392"/>
            <ac:spMk id="18" creationId="{F128F39E-4F7C-4F0E-8018-135EAD16F0E2}"/>
          </ac:spMkLst>
        </pc:spChg>
        <pc:spChg chg="add mod">
          <ac:chgData name="SARUN SUESUWAN" userId="S::sarun_sue@cmu.ac.th::4e0f4695-2b42-45f3-82ea-3abf626eda46" providerId="AD" clId="Web-{CBBD8DAB-C2F8-437F-B1D2-CF57DAC55719}" dt="2020-08-25T15:36:39.405" v="407" actId="1076"/>
          <ac:spMkLst>
            <pc:docMk/>
            <pc:sldMk cId="1588853340" sldId="392"/>
            <ac:spMk id="19" creationId="{CAC9F730-8F07-45CA-BC32-DB20042F884F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36:39.358" v="402" actId="1076"/>
          <ac:spMkLst>
            <pc:docMk/>
            <pc:sldMk cId="1588853340" sldId="392"/>
            <ac:spMk id="20" creationId="{1F640CFC-98E8-4727-A1A0-A7C7579AD027}"/>
          </ac:spMkLst>
        </pc:spChg>
        <pc:spChg chg="del">
          <ac:chgData name="SARUN SUESUWAN" userId="S::sarun_sue@cmu.ac.th::4e0f4695-2b42-45f3-82ea-3abf626eda46" providerId="AD" clId="Web-{CBBD8DAB-C2F8-437F-B1D2-CF57DAC55719}" dt="2020-08-25T15:20:04.616" v="39"/>
          <ac:spMkLst>
            <pc:docMk/>
            <pc:sldMk cId="1588853340" sldId="392"/>
            <ac:spMk id="21" creationId="{AB7E980E-5619-46BF-81D3-7031D7B2EE43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36:39.373" v="403" actId="1076"/>
          <ac:spMkLst>
            <pc:docMk/>
            <pc:sldMk cId="1588853340" sldId="392"/>
            <ac:spMk id="22" creationId="{1A7A37DB-2D8A-4159-B2E5-E45ABC6C2859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36:39.373" v="404" actId="1076"/>
          <ac:spMkLst>
            <pc:docMk/>
            <pc:sldMk cId="1588853340" sldId="392"/>
            <ac:spMk id="23" creationId="{E04DBA38-CEEF-4F36-9B9D-403AE1790E75}"/>
          </ac:spMkLst>
        </pc:spChg>
        <pc:spChg chg="del">
          <ac:chgData name="SARUN SUESUWAN" userId="S::sarun_sue@cmu.ac.th::4e0f4695-2b42-45f3-82ea-3abf626eda46" providerId="AD" clId="Web-{CBBD8DAB-C2F8-437F-B1D2-CF57DAC55719}" dt="2020-08-25T15:20:03.177" v="38"/>
          <ac:spMkLst>
            <pc:docMk/>
            <pc:sldMk cId="1588853340" sldId="392"/>
            <ac:spMk id="24" creationId="{A7BA7DC2-672B-47EB-BB20-4771B6155563}"/>
          </ac:spMkLst>
        </pc:spChg>
        <pc:spChg chg="add mod">
          <ac:chgData name="SARUN SUESUWAN" userId="S::sarun_sue@cmu.ac.th::4e0f4695-2b42-45f3-82ea-3abf626eda46" providerId="AD" clId="Web-{CBBD8DAB-C2F8-437F-B1D2-CF57DAC55719}" dt="2020-08-25T15:36:39.405" v="408" actId="1076"/>
          <ac:spMkLst>
            <pc:docMk/>
            <pc:sldMk cId="1588853340" sldId="392"/>
            <ac:spMk id="25" creationId="{AA8C3F66-70AD-40C2-A1C1-EA6F340D48A7}"/>
          </ac:spMkLst>
        </pc:spChg>
        <pc:spChg chg="add mod">
          <ac:chgData name="SARUN SUESUWAN" userId="S::sarun_sue@cmu.ac.th::4e0f4695-2b42-45f3-82ea-3abf626eda46" providerId="AD" clId="Web-{CBBD8DAB-C2F8-437F-B1D2-CF57DAC55719}" dt="2020-08-25T15:36:39.420" v="409" actId="1076"/>
          <ac:spMkLst>
            <pc:docMk/>
            <pc:sldMk cId="1588853340" sldId="392"/>
            <ac:spMk id="26" creationId="{0E1060DA-4112-4300-9A2E-7B1ACD2ED802}"/>
          </ac:spMkLst>
        </pc:spChg>
        <pc:spChg chg="del mod">
          <ac:chgData name="SARUN SUESUWAN" userId="S::sarun_sue@cmu.ac.th::4e0f4695-2b42-45f3-82ea-3abf626eda46" providerId="AD" clId="Web-{CBBD8DAB-C2F8-437F-B1D2-CF57DAC55719}" dt="2020-08-25T15:20:08.756" v="43"/>
          <ac:spMkLst>
            <pc:docMk/>
            <pc:sldMk cId="1588853340" sldId="392"/>
            <ac:spMk id="27" creationId="{DB3B0637-C297-40E8-8BB1-11C07672B2F2}"/>
          </ac:spMkLst>
        </pc:spChg>
        <pc:spChg chg="add mod">
          <ac:chgData name="SARUN SUESUWAN" userId="S::sarun_sue@cmu.ac.th::4e0f4695-2b42-45f3-82ea-3abf626eda46" providerId="AD" clId="Web-{CBBD8DAB-C2F8-437F-B1D2-CF57DAC55719}" dt="2020-08-25T15:36:39.420" v="410" actId="1076"/>
          <ac:spMkLst>
            <pc:docMk/>
            <pc:sldMk cId="1588853340" sldId="392"/>
            <ac:spMk id="28" creationId="{8C01F428-A86E-4B93-A177-B5D33B270D85}"/>
          </ac:spMkLst>
        </pc:spChg>
        <pc:spChg chg="add del mod">
          <ac:chgData name="SARUN SUESUWAN" userId="S::sarun_sue@cmu.ac.th::4e0f4695-2b42-45f3-82ea-3abf626eda46" providerId="AD" clId="Web-{CBBD8DAB-C2F8-437F-B1D2-CF57DAC55719}" dt="2020-08-25T15:35:19.466" v="281"/>
          <ac:spMkLst>
            <pc:docMk/>
            <pc:sldMk cId="1588853340" sldId="392"/>
            <ac:spMk id="29" creationId="{8627E4BB-52D2-40AD-86DC-E29420E3841D}"/>
          </ac:spMkLst>
        </pc:spChg>
        <pc:spChg chg="add del mod">
          <ac:chgData name="SARUN SUESUWAN" userId="S::sarun_sue@cmu.ac.th::4e0f4695-2b42-45f3-82ea-3abf626eda46" providerId="AD" clId="Web-{CBBD8DAB-C2F8-437F-B1D2-CF57DAC55719}" dt="2020-08-25T15:35:25.545" v="289"/>
          <ac:spMkLst>
            <pc:docMk/>
            <pc:sldMk cId="1588853340" sldId="392"/>
            <ac:spMk id="30" creationId="{177619D3-DDDC-4024-8A2A-75467FF9D056}"/>
          </ac:spMkLst>
        </pc:spChg>
        <pc:spChg chg="add del mod">
          <ac:chgData name="SARUN SUESUWAN" userId="S::sarun_sue@cmu.ac.th::4e0f4695-2b42-45f3-82ea-3abf626eda46" providerId="AD" clId="Web-{CBBD8DAB-C2F8-437F-B1D2-CF57DAC55719}" dt="2020-08-25T15:35:25.107" v="288"/>
          <ac:spMkLst>
            <pc:docMk/>
            <pc:sldMk cId="1588853340" sldId="392"/>
            <ac:spMk id="31" creationId="{50B8477E-1804-47CF-96DD-3700593CD153}"/>
          </ac:spMkLst>
        </pc:spChg>
        <pc:spChg chg="add del mod">
          <ac:chgData name="SARUN SUESUWAN" userId="S::sarun_sue@cmu.ac.th::4e0f4695-2b42-45f3-82ea-3abf626eda46" providerId="AD" clId="Web-{CBBD8DAB-C2F8-437F-B1D2-CF57DAC55719}" dt="2020-08-25T15:35:22.545" v="284"/>
          <ac:spMkLst>
            <pc:docMk/>
            <pc:sldMk cId="1588853340" sldId="392"/>
            <ac:spMk id="32" creationId="{6C3824CD-E2AF-49EC-8067-CFF6973B5FFD}"/>
          </ac:spMkLst>
        </pc:spChg>
        <pc:spChg chg="add del mod">
          <ac:chgData name="SARUN SUESUWAN" userId="S::sarun_sue@cmu.ac.th::4e0f4695-2b42-45f3-82ea-3abf626eda46" providerId="AD" clId="Web-{CBBD8DAB-C2F8-437F-B1D2-CF57DAC55719}" dt="2020-08-25T15:35:27.498" v="290"/>
          <ac:spMkLst>
            <pc:docMk/>
            <pc:sldMk cId="1588853340" sldId="392"/>
            <ac:spMk id="33" creationId="{F9C8C4B1-95E8-4EB3-9B29-53A8C3A98833}"/>
          </ac:spMkLst>
        </pc:spChg>
        <pc:spChg chg="mod">
          <ac:chgData name="SARUN SUESUWAN" userId="S::sarun_sue@cmu.ac.th::4e0f4695-2b42-45f3-82ea-3abf626eda46" providerId="AD" clId="Web-{CBBD8DAB-C2F8-437F-B1D2-CF57DAC55719}" dt="2020-08-25T15:11:52.501" v="14"/>
          <ac:spMkLst>
            <pc:docMk/>
            <pc:sldMk cId="1588853340" sldId="392"/>
            <ac:spMk id="46" creationId="{0142B42E-77EE-44B6-8BA8-5DF439ADBFD0}"/>
          </ac:spMkLst>
        </pc:spChg>
        <pc:spChg chg="mod">
          <ac:chgData name="SARUN SUESUWAN" userId="S::sarun_sue@cmu.ac.th::4e0f4695-2b42-45f3-82ea-3abf626eda46" providerId="AD" clId="Web-{CBBD8DAB-C2F8-437F-B1D2-CF57DAC55719}" dt="2020-08-25T15:13:24.112" v="17"/>
          <ac:spMkLst>
            <pc:docMk/>
            <pc:sldMk cId="1588853340" sldId="392"/>
            <ac:spMk id="47" creationId="{93486021-1E40-4D70-92AA-524854082D69}"/>
          </ac:spMkLst>
        </pc:spChg>
        <pc:spChg chg="mod">
          <ac:chgData name="SARUN SUESUWAN" userId="S::sarun_sue@cmu.ac.th::4e0f4695-2b42-45f3-82ea-3abf626eda46" providerId="AD" clId="Web-{CBBD8DAB-C2F8-437F-B1D2-CF57DAC55719}" dt="2020-08-25T15:11:52.470" v="12"/>
          <ac:spMkLst>
            <pc:docMk/>
            <pc:sldMk cId="1588853340" sldId="392"/>
            <ac:spMk id="48" creationId="{FD87E564-FE05-4954-A41A-DBB9594BA8CC}"/>
          </ac:spMkLst>
        </pc:spChg>
        <pc:spChg chg="mod">
          <ac:chgData name="SARUN SUESUWAN" userId="S::sarun_sue@cmu.ac.th::4e0f4695-2b42-45f3-82ea-3abf626eda46" providerId="AD" clId="Web-{CBBD8DAB-C2F8-437F-B1D2-CF57DAC55719}" dt="2020-08-25T15:11:52.439" v="11"/>
          <ac:spMkLst>
            <pc:docMk/>
            <pc:sldMk cId="1588853340" sldId="392"/>
            <ac:spMk id="49" creationId="{907C92C4-F65C-45CC-B083-353FF050C210}"/>
          </ac:spMkLst>
        </pc:spChg>
        <pc:spChg chg="mod">
          <ac:chgData name="SARUN SUESUWAN" userId="S::sarun_sue@cmu.ac.th::4e0f4695-2b42-45f3-82ea-3abf626eda46" providerId="AD" clId="Web-{CBBD8DAB-C2F8-437F-B1D2-CF57DAC55719}" dt="2020-08-25T15:11:52.423" v="10"/>
          <ac:spMkLst>
            <pc:docMk/>
            <pc:sldMk cId="1588853340" sldId="392"/>
            <ac:spMk id="50" creationId="{F9AB9F74-BBC0-4E16-BF1F-64CCCA2AD3BA}"/>
          </ac:spMkLst>
        </pc:spChg>
        <pc:spChg chg="mod">
          <ac:chgData name="SARUN SUESUWAN" userId="S::sarun_sue@cmu.ac.th::4e0f4695-2b42-45f3-82ea-3abf626eda46" providerId="AD" clId="Web-{CBBD8DAB-C2F8-437F-B1D2-CF57DAC55719}" dt="2020-08-25T15:12:56.471" v="15"/>
          <ac:spMkLst>
            <pc:docMk/>
            <pc:sldMk cId="1588853340" sldId="392"/>
            <ac:spMk id="51" creationId="{1EC45FC6-1F9D-44BF-AA89-13EC9D467D04}"/>
          </ac:spMkLst>
        </pc:spChg>
        <pc:spChg chg="del">
          <ac:chgData name="SARUN SUESUWAN" userId="S::sarun_sue@cmu.ac.th::4e0f4695-2b42-45f3-82ea-3abf626eda46" providerId="AD" clId="Web-{CBBD8DAB-C2F8-437F-B1D2-CF57DAC55719}" dt="2020-08-25T15:11:27.564" v="1"/>
          <ac:spMkLst>
            <pc:docMk/>
            <pc:sldMk cId="1588853340" sldId="392"/>
            <ac:spMk id="62" creationId="{EE40212D-8FA3-4E89-8FFB-1CA51B222B6D}"/>
          </ac:spMkLst>
        </pc:spChg>
        <pc:spChg chg="del">
          <ac:chgData name="SARUN SUESUWAN" userId="S::sarun_sue@cmu.ac.th::4e0f4695-2b42-45f3-82ea-3abf626eda46" providerId="AD" clId="Web-{CBBD8DAB-C2F8-437F-B1D2-CF57DAC55719}" dt="2020-08-25T15:35:33.092" v="291"/>
          <ac:spMkLst>
            <pc:docMk/>
            <pc:sldMk cId="1588853340" sldId="392"/>
            <ac:spMk id="84" creationId="{1D51F856-F54C-43EE-B574-EE0FA24DD7F2}"/>
          </ac:spMkLst>
        </pc:spChg>
        <pc:spChg chg="add del mod">
          <ac:chgData name="SARUN SUESUWAN" userId="S::sarun_sue@cmu.ac.th::4e0f4695-2b42-45f3-82ea-3abf626eda46" providerId="AD" clId="Web-{CBBD8DAB-C2F8-437F-B1D2-CF57DAC55719}" dt="2020-08-25T15:36:09.904" v="298"/>
          <ac:spMkLst>
            <pc:docMk/>
            <pc:sldMk cId="1588853340" sldId="392"/>
            <ac:spMk id="95" creationId="{64BA5B1C-9883-4224-878E-5C94B41E535B}"/>
          </ac:spMkLst>
        </pc:spChg>
        <pc:spChg chg="mod topLvl">
          <ac:chgData name="SARUN SUESUWAN" userId="S::sarun_sue@cmu.ac.th::4e0f4695-2b42-45f3-82ea-3abf626eda46" providerId="AD" clId="Web-{CBBD8DAB-C2F8-437F-B1D2-CF57DAC55719}" dt="2020-08-25T15:38:34.687" v="432" actId="1076"/>
          <ac:spMkLst>
            <pc:docMk/>
            <pc:sldMk cId="1588853340" sldId="392"/>
            <ac:spMk id="108" creationId="{A96260F3-9ACB-441D-A1C6-9101CAE0FF2D}"/>
          </ac:spMkLst>
        </pc:spChg>
        <pc:spChg chg="del">
          <ac:chgData name="SARUN SUESUWAN" userId="S::sarun_sue@cmu.ac.th::4e0f4695-2b42-45f3-82ea-3abf626eda46" providerId="AD" clId="Web-{CBBD8DAB-C2F8-437F-B1D2-CF57DAC55719}" dt="2020-08-25T15:37:34.843" v="420"/>
          <ac:spMkLst>
            <pc:docMk/>
            <pc:sldMk cId="1588853340" sldId="392"/>
            <ac:spMk id="109" creationId="{F359A9A8-167E-4FDF-93F9-0A97531FBDAD}"/>
          </ac:spMkLst>
        </pc:spChg>
        <pc:spChg chg="del topLvl">
          <ac:chgData name="SARUN SUESUWAN" userId="S::sarun_sue@cmu.ac.th::4e0f4695-2b42-45f3-82ea-3abf626eda46" providerId="AD" clId="Web-{CBBD8DAB-C2F8-437F-B1D2-CF57DAC55719}" dt="2020-08-25T15:37:42.640" v="423"/>
          <ac:spMkLst>
            <pc:docMk/>
            <pc:sldMk cId="1588853340" sldId="392"/>
            <ac:spMk id="110" creationId="{39BC4C78-C08B-4545-86CB-B6DD6EAEB49D}"/>
          </ac:spMkLst>
        </pc:spChg>
        <pc:spChg chg="mod">
          <ac:chgData name="SARUN SUESUWAN" userId="S::sarun_sue@cmu.ac.th::4e0f4695-2b42-45f3-82ea-3abf626eda46" providerId="AD" clId="Web-{CBBD8DAB-C2F8-437F-B1D2-CF57DAC55719}" dt="2020-08-25T15:38:42.515" v="433"/>
          <ac:spMkLst>
            <pc:docMk/>
            <pc:sldMk cId="1588853340" sldId="392"/>
            <ac:spMk id="115" creationId="{B1F4DF02-42BC-497E-8AD0-F1EA236B0CA3}"/>
          </ac:spMkLst>
        </pc:spChg>
        <pc:spChg chg="ord">
          <ac:chgData name="SARUN SUESUWAN" userId="S::sarun_sue@cmu.ac.th::4e0f4695-2b42-45f3-82ea-3abf626eda46" providerId="AD" clId="Web-{CBBD8DAB-C2F8-437F-B1D2-CF57DAC55719}" dt="2020-08-25T15:38:25.249" v="430"/>
          <ac:spMkLst>
            <pc:docMk/>
            <pc:sldMk cId="1588853340" sldId="392"/>
            <ac:spMk id="120" creationId="{6B594358-D4F7-4E53-9AA1-B285022EF608}"/>
          </ac:spMkLst>
        </pc:spChg>
        <pc:spChg chg="add mod">
          <ac:chgData name="SARUN SUESUWAN" userId="S::sarun_sue@cmu.ac.th::4e0f4695-2b42-45f3-82ea-3abf626eda46" providerId="AD" clId="Web-{CBBD8DAB-C2F8-437F-B1D2-CF57DAC55719}" dt="2020-08-25T17:46:29.603" v="1340" actId="1076"/>
          <ac:spMkLst>
            <pc:docMk/>
            <pc:sldMk cId="1588853340" sldId="392"/>
            <ac:spMk id="127" creationId="{45610D86-385B-47BF-BCF9-646B7B5023E2}"/>
          </ac:spMkLst>
        </pc:spChg>
        <pc:spChg chg="add del mod">
          <ac:chgData name="SARUN SUESUWAN" userId="S::sarun_sue@cmu.ac.th::4e0f4695-2b42-45f3-82ea-3abf626eda46" providerId="AD" clId="Web-{CBBD8DAB-C2F8-437F-B1D2-CF57DAC55719}" dt="2020-08-25T15:40:36.735" v="453"/>
          <ac:spMkLst>
            <pc:docMk/>
            <pc:sldMk cId="1588853340" sldId="392"/>
            <ac:spMk id="129" creationId="{216E7B51-6B82-43B6-B7EC-5E1FEEE00B5E}"/>
          </ac:spMkLst>
        </pc:spChg>
        <pc:spChg chg="add del mod">
          <ac:chgData name="SARUN SUESUWAN" userId="S::sarun_sue@cmu.ac.th::4e0f4695-2b42-45f3-82ea-3abf626eda46" providerId="AD" clId="Web-{CBBD8DAB-C2F8-437F-B1D2-CF57DAC55719}" dt="2020-08-25T15:40:35.266" v="452"/>
          <ac:spMkLst>
            <pc:docMk/>
            <pc:sldMk cId="1588853340" sldId="392"/>
            <ac:spMk id="131" creationId="{2135B484-9B82-4ED9-95A9-9C96DDE20DAA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41:01.829" v="459"/>
          <ac:spMkLst>
            <pc:docMk/>
            <pc:sldMk cId="1588853340" sldId="392"/>
            <ac:spMk id="136" creationId="{052898D1-7237-43B1-A694-EEB58B7B6137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40:57.766" v="458"/>
          <ac:spMkLst>
            <pc:docMk/>
            <pc:sldMk cId="1588853340" sldId="392"/>
            <ac:spMk id="137" creationId="{5A4B3E2C-9F3B-49CA-BAC9-17D471C50161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41:47.360" v="469"/>
          <ac:spMkLst>
            <pc:docMk/>
            <pc:sldMk cId="1588853340" sldId="392"/>
            <ac:spMk id="138" creationId="{B4D48B1D-398E-4036-B165-B1FA00E5FF3D}"/>
          </ac:spMkLst>
        </pc:spChg>
        <pc:spChg chg="add mod ord">
          <ac:chgData name="SARUN SUESUWAN" userId="S::sarun_sue@cmu.ac.th::4e0f4695-2b42-45f3-82ea-3abf626eda46" providerId="AD" clId="Web-{CBBD8DAB-C2F8-437F-B1D2-CF57DAC55719}" dt="2020-08-25T15:42:09.689" v="474"/>
          <ac:spMkLst>
            <pc:docMk/>
            <pc:sldMk cId="1588853340" sldId="392"/>
            <ac:spMk id="139" creationId="{57D75D65-0587-435C-890A-818D375D8C69}"/>
          </ac:spMkLst>
        </pc:spChg>
        <pc:grpChg chg="mod">
          <ac:chgData name="SARUN SUESUWAN" userId="S::sarun_sue@cmu.ac.th::4e0f4695-2b42-45f3-82ea-3abf626eda46" providerId="AD" clId="Web-{CBBD8DAB-C2F8-437F-B1D2-CF57DAC55719}" dt="2020-08-25T15:36:39.389" v="405" actId="1076"/>
          <ac:grpSpMkLst>
            <pc:docMk/>
            <pc:sldMk cId="1588853340" sldId="392"/>
            <ac:grpSpMk id="52" creationId="{61CA1008-C548-4F32-9A76-170BDCBB4642}"/>
          </ac:grpSpMkLst>
        </pc:grpChg>
        <pc:grpChg chg="del mod">
          <ac:chgData name="SARUN SUESUWAN" userId="S::sarun_sue@cmu.ac.th::4e0f4695-2b42-45f3-82ea-3abf626eda46" providerId="AD" clId="Web-{CBBD8DAB-C2F8-437F-B1D2-CF57DAC55719}" dt="2020-08-25T15:36:24.873" v="384"/>
          <ac:grpSpMkLst>
            <pc:docMk/>
            <pc:sldMk cId="1588853340" sldId="392"/>
            <ac:grpSpMk id="56" creationId="{AC770CCF-3497-45FD-A2BB-F371B742D7CB}"/>
          </ac:grpSpMkLst>
        </pc:grpChg>
        <pc:grpChg chg="del mod">
          <ac:chgData name="SARUN SUESUWAN" userId="S::sarun_sue@cmu.ac.th::4e0f4695-2b42-45f3-82ea-3abf626eda46" providerId="AD" clId="Web-{CBBD8DAB-C2F8-437F-B1D2-CF57DAC55719}" dt="2020-08-25T15:36:24.858" v="383"/>
          <ac:grpSpMkLst>
            <pc:docMk/>
            <pc:sldMk cId="1588853340" sldId="392"/>
            <ac:grpSpMk id="60" creationId="{C2BFFCB0-C3DC-4CD5-ACC9-21E1FADD1AFF}"/>
          </ac:grpSpMkLst>
        </pc:grpChg>
        <pc:grpChg chg="add del mod">
          <ac:chgData name="SARUN SUESUWAN" userId="S::sarun_sue@cmu.ac.th::4e0f4695-2b42-45f3-82ea-3abf626eda46" providerId="AD" clId="Web-{CBBD8DAB-C2F8-437F-B1D2-CF57DAC55719}" dt="2020-08-25T15:35:34.092" v="292"/>
          <ac:grpSpMkLst>
            <pc:docMk/>
            <pc:sldMk cId="1588853340" sldId="392"/>
            <ac:grpSpMk id="85" creationId="{5547DFC4-23E0-496C-BE05-1C8B45DB19F9}"/>
          </ac:grpSpMkLst>
        </pc:grpChg>
        <pc:grpChg chg="add mod">
          <ac:chgData name="SARUN SUESUWAN" userId="S::sarun_sue@cmu.ac.th::4e0f4695-2b42-45f3-82ea-3abf626eda46" providerId="AD" clId="Web-{CBBD8DAB-C2F8-437F-B1D2-CF57DAC55719}" dt="2020-08-25T15:36:39.452" v="416" actId="1076"/>
          <ac:grpSpMkLst>
            <pc:docMk/>
            <pc:sldMk cId="1588853340" sldId="392"/>
            <ac:grpSpMk id="89" creationId="{E6087AA5-D893-438A-BBD8-E0760CCB3204}"/>
          </ac:grpSpMkLst>
        </pc:grpChg>
        <pc:grpChg chg="add mod">
          <ac:chgData name="SARUN SUESUWAN" userId="S::sarun_sue@cmu.ac.th::4e0f4695-2b42-45f3-82ea-3abf626eda46" providerId="AD" clId="Web-{CBBD8DAB-C2F8-437F-B1D2-CF57DAC55719}" dt="2020-08-25T15:36:39.467" v="417" actId="1076"/>
          <ac:grpSpMkLst>
            <pc:docMk/>
            <pc:sldMk cId="1588853340" sldId="392"/>
            <ac:grpSpMk id="93" creationId="{0896D02F-D24A-4A60-A7B0-45D70FCE843A}"/>
          </ac:grpSpMkLst>
        </pc:grpChg>
        <pc:grpChg chg="add del">
          <ac:chgData name="SARUN SUESUWAN" userId="S::sarun_sue@cmu.ac.th::4e0f4695-2b42-45f3-82ea-3abf626eda46" providerId="AD" clId="Web-{CBBD8DAB-C2F8-437F-B1D2-CF57DAC55719}" dt="2020-08-25T15:35:49.967" v="296"/>
          <ac:grpSpMkLst>
            <pc:docMk/>
            <pc:sldMk cId="1588853340" sldId="392"/>
            <ac:grpSpMk id="96" creationId="{677E65FE-A8A6-4FF1-BB05-F2DC947A910B}"/>
          </ac:grpSpMkLst>
        </pc:grpChg>
        <pc:grpChg chg="add del">
          <ac:chgData name="SARUN SUESUWAN" userId="S::sarun_sue@cmu.ac.th::4e0f4695-2b42-45f3-82ea-3abf626eda46" providerId="AD" clId="Web-{CBBD8DAB-C2F8-437F-B1D2-CF57DAC55719}" dt="2020-08-25T15:35:49.967" v="295"/>
          <ac:grpSpMkLst>
            <pc:docMk/>
            <pc:sldMk cId="1588853340" sldId="392"/>
            <ac:grpSpMk id="103" creationId="{461AE3A0-866D-4232-A616-47DCD070A7FA}"/>
          </ac:grpSpMkLst>
        </pc:grpChg>
        <pc:grpChg chg="del">
          <ac:chgData name="SARUN SUESUWAN" userId="S::sarun_sue@cmu.ac.th::4e0f4695-2b42-45f3-82ea-3abf626eda46" providerId="AD" clId="Web-{CBBD8DAB-C2F8-437F-B1D2-CF57DAC55719}" dt="2020-08-25T15:37:34.843" v="420"/>
          <ac:grpSpMkLst>
            <pc:docMk/>
            <pc:sldMk cId="1588853340" sldId="392"/>
            <ac:grpSpMk id="107" creationId="{00CFE7BF-4806-49F6-B070-10E4C4088D51}"/>
          </ac:grpSpMkLst>
        </pc:grpChg>
        <pc:grpChg chg="add del">
          <ac:chgData name="SARUN SUESUWAN" userId="S::sarun_sue@cmu.ac.th::4e0f4695-2b42-45f3-82ea-3abf626eda46" providerId="AD" clId="Web-{CBBD8DAB-C2F8-437F-B1D2-CF57DAC55719}" dt="2020-08-25T15:37:42.640" v="423"/>
          <ac:grpSpMkLst>
            <pc:docMk/>
            <pc:sldMk cId="1588853340" sldId="392"/>
            <ac:grpSpMk id="111" creationId="{A1F2FEC0-5E1E-46C8-8FCC-84F3DB7297A3}"/>
          </ac:grpSpMkLst>
        </pc:grpChg>
        <pc:grpChg chg="add mod ord">
          <ac:chgData name="SARUN SUESUWAN" userId="S::sarun_sue@cmu.ac.th::4e0f4695-2b42-45f3-82ea-3abf626eda46" providerId="AD" clId="Web-{CBBD8DAB-C2F8-437F-B1D2-CF57DAC55719}" dt="2020-08-25T15:38:29.281" v="431"/>
          <ac:grpSpMkLst>
            <pc:docMk/>
            <pc:sldMk cId="1588853340" sldId="392"/>
            <ac:grpSpMk id="125" creationId="{2541D7F4-98BD-45B4-AC9D-A3B8384FC8C2}"/>
          </ac:grpSpMkLst>
        </pc:grpChg>
        <pc:picChg chg="add mod">
          <ac:chgData name="SARUN SUESUWAN" userId="S::sarun_sue@cmu.ac.th::4e0f4695-2b42-45f3-82ea-3abf626eda46" providerId="AD" clId="Web-{CBBD8DAB-C2F8-437F-B1D2-CF57DAC55719}" dt="2020-08-25T15:36:39.420" v="411" actId="1076"/>
          <ac:picMkLst>
            <pc:docMk/>
            <pc:sldMk cId="1588853340" sldId="392"/>
            <ac:picMk id="34" creationId="{9527F0DE-231B-4C00-B81E-52D50BD62555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5:36:39.436" v="412" actId="1076"/>
          <ac:picMkLst>
            <pc:docMk/>
            <pc:sldMk cId="1588853340" sldId="392"/>
            <ac:picMk id="35" creationId="{1FFB5DCB-6504-43B8-A37F-338209782543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5:36:39.436" v="413" actId="1076"/>
          <ac:picMkLst>
            <pc:docMk/>
            <pc:sldMk cId="1588853340" sldId="392"/>
            <ac:picMk id="37" creationId="{D8AB4F63-9B86-4004-83A2-7213B8FA1B2F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5:36:39.436" v="414" actId="1076"/>
          <ac:picMkLst>
            <pc:docMk/>
            <pc:sldMk cId="1588853340" sldId="392"/>
            <ac:picMk id="39" creationId="{D9F0D41B-01A5-4311-983A-48F1951E6AE5}"/>
          </ac:picMkLst>
        </pc:picChg>
        <pc:picChg chg="del mod">
          <ac:chgData name="SARUN SUESUWAN" userId="S::sarun_sue@cmu.ac.th::4e0f4695-2b42-45f3-82ea-3abf626eda46" providerId="AD" clId="Web-{CBBD8DAB-C2F8-437F-B1D2-CF57DAC55719}" dt="2020-08-25T15:36:24.889" v="389"/>
          <ac:picMkLst>
            <pc:docMk/>
            <pc:sldMk cId="1588853340" sldId="392"/>
            <ac:picMk id="40" creationId="{022607A5-3BF3-49A0-98F7-D04D58526D42}"/>
          </ac:picMkLst>
        </pc:picChg>
        <pc:picChg chg="del mod">
          <ac:chgData name="SARUN SUESUWAN" userId="S::sarun_sue@cmu.ac.th::4e0f4695-2b42-45f3-82ea-3abf626eda46" providerId="AD" clId="Web-{CBBD8DAB-C2F8-437F-B1D2-CF57DAC55719}" dt="2020-08-25T15:36:24.889" v="388"/>
          <ac:picMkLst>
            <pc:docMk/>
            <pc:sldMk cId="1588853340" sldId="392"/>
            <ac:picMk id="41" creationId="{4AA66721-6954-470F-B760-A352524DE25F}"/>
          </ac:picMkLst>
        </pc:picChg>
        <pc:picChg chg="del mod">
          <ac:chgData name="SARUN SUESUWAN" userId="S::sarun_sue@cmu.ac.th::4e0f4695-2b42-45f3-82ea-3abf626eda46" providerId="AD" clId="Web-{CBBD8DAB-C2F8-437F-B1D2-CF57DAC55719}" dt="2020-08-25T15:36:24.873" v="387"/>
          <ac:picMkLst>
            <pc:docMk/>
            <pc:sldMk cId="1588853340" sldId="392"/>
            <ac:picMk id="42" creationId="{AD549171-73CE-4962-9C4E-7BB9FFF1D3A1}"/>
          </ac:picMkLst>
        </pc:picChg>
        <pc:picChg chg="del mod">
          <ac:chgData name="SARUN SUESUWAN" userId="S::sarun_sue@cmu.ac.th::4e0f4695-2b42-45f3-82ea-3abf626eda46" providerId="AD" clId="Web-{CBBD8DAB-C2F8-437F-B1D2-CF57DAC55719}" dt="2020-08-25T15:36:24.873" v="386"/>
          <ac:picMkLst>
            <pc:docMk/>
            <pc:sldMk cId="1588853340" sldId="392"/>
            <ac:picMk id="43" creationId="{7BC05233-F9C0-4AC5-909D-6F7FDF96692A}"/>
          </ac:picMkLst>
        </pc:picChg>
        <pc:picChg chg="del mod">
          <ac:chgData name="SARUN SUESUWAN" userId="S::sarun_sue@cmu.ac.th::4e0f4695-2b42-45f3-82ea-3abf626eda46" providerId="AD" clId="Web-{CBBD8DAB-C2F8-437F-B1D2-CF57DAC55719}" dt="2020-08-25T15:36:24.873" v="385"/>
          <ac:picMkLst>
            <pc:docMk/>
            <pc:sldMk cId="1588853340" sldId="392"/>
            <ac:picMk id="44" creationId="{CA2E3CD5-CA20-414B-B4DA-76F0AA28732E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5:36:39.452" v="415" actId="1076"/>
          <ac:picMkLst>
            <pc:docMk/>
            <pc:sldMk cId="1588853340" sldId="392"/>
            <ac:picMk id="77" creationId="{84D42ED3-1BBC-4EA0-9592-B8A5E13ADE02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5:41:22.735" v="464" actId="1076"/>
          <ac:picMkLst>
            <pc:docMk/>
            <pc:sldMk cId="1588853340" sldId="392"/>
            <ac:picMk id="133" creationId="{092DF3B0-35D1-4698-A784-162FD0EBD1B0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5:41:16.657" v="463"/>
          <ac:picMkLst>
            <pc:docMk/>
            <pc:sldMk cId="1588853340" sldId="392"/>
            <ac:picMk id="135" creationId="{79FA7355-3548-4149-8D53-30562D612000}"/>
          </ac:picMkLst>
        </pc:picChg>
      </pc:sldChg>
      <pc:sldChg chg="addSp delSp modSp add replId">
        <pc:chgData name="SARUN SUESUWAN" userId="S::sarun_sue@cmu.ac.th::4e0f4695-2b42-45f3-82ea-3abf626eda46" providerId="AD" clId="Web-{CBBD8DAB-C2F8-437F-B1D2-CF57DAC55719}" dt="2020-08-25T15:27:59.838" v="167"/>
        <pc:sldMkLst>
          <pc:docMk/>
          <pc:sldMk cId="3245999597" sldId="393"/>
        </pc:sldMkLst>
        <pc:spChg chg="del">
          <ac:chgData name="SARUN SUESUWAN" userId="S::sarun_sue@cmu.ac.th::4e0f4695-2b42-45f3-82ea-3abf626eda46" providerId="AD" clId="Web-{CBBD8DAB-C2F8-437F-B1D2-CF57DAC55719}" dt="2020-08-25T15:25:28.352" v="88"/>
          <ac:spMkLst>
            <pc:docMk/>
            <pc:sldMk cId="3245999597" sldId="393"/>
            <ac:spMk id="5" creationId="{92AE1968-91D8-44B5-AE4B-F0D772C0C7E7}"/>
          </ac:spMkLst>
        </pc:spChg>
        <pc:spChg chg="del">
          <ac:chgData name="SARUN SUESUWAN" userId="S::sarun_sue@cmu.ac.th::4e0f4695-2b42-45f3-82ea-3abf626eda46" providerId="AD" clId="Web-{CBBD8DAB-C2F8-437F-B1D2-CF57DAC55719}" dt="2020-08-25T15:25:36.008" v="92"/>
          <ac:spMkLst>
            <pc:docMk/>
            <pc:sldMk cId="3245999597" sldId="393"/>
            <ac:spMk id="6" creationId="{E73D515A-2E6A-483D-B592-5F7219F866D5}"/>
          </ac:spMkLst>
        </pc:spChg>
        <pc:spChg chg="del">
          <ac:chgData name="SARUN SUESUWAN" userId="S::sarun_sue@cmu.ac.th::4e0f4695-2b42-45f3-82ea-3abf626eda46" providerId="AD" clId="Web-{CBBD8DAB-C2F8-437F-B1D2-CF57DAC55719}" dt="2020-08-25T15:26:33.509" v="114"/>
          <ac:spMkLst>
            <pc:docMk/>
            <pc:sldMk cId="3245999597" sldId="393"/>
            <ac:spMk id="7" creationId="{467E8DD9-E4A9-4F21-85ED-793E269E5623}"/>
          </ac:spMkLst>
        </pc:spChg>
        <pc:spChg chg="del">
          <ac:chgData name="SARUN SUESUWAN" userId="S::sarun_sue@cmu.ac.th::4e0f4695-2b42-45f3-82ea-3abf626eda46" providerId="AD" clId="Web-{CBBD8DAB-C2F8-437F-B1D2-CF57DAC55719}" dt="2020-08-25T15:25:29.696" v="90"/>
          <ac:spMkLst>
            <pc:docMk/>
            <pc:sldMk cId="3245999597" sldId="393"/>
            <ac:spMk id="8" creationId="{355BA741-25A6-406B-9509-41F851CC9984}"/>
          </ac:spMkLst>
        </pc:spChg>
        <pc:spChg chg="del">
          <ac:chgData name="SARUN SUESUWAN" userId="S::sarun_sue@cmu.ac.th::4e0f4695-2b42-45f3-82ea-3abf626eda46" providerId="AD" clId="Web-{CBBD8DAB-C2F8-437F-B1D2-CF57DAC55719}" dt="2020-08-25T15:25:28.321" v="87"/>
          <ac:spMkLst>
            <pc:docMk/>
            <pc:sldMk cId="3245999597" sldId="393"/>
            <ac:spMk id="10" creationId="{701353AF-17AB-4D1D-AE75-D392253C05AB}"/>
          </ac:spMkLst>
        </pc:spChg>
        <pc:spChg chg="del">
          <ac:chgData name="SARUN SUESUWAN" userId="S::sarun_sue@cmu.ac.th::4e0f4695-2b42-45f3-82ea-3abf626eda46" providerId="AD" clId="Web-{CBBD8DAB-C2F8-437F-B1D2-CF57DAC55719}" dt="2020-08-25T15:26:28.446" v="113"/>
          <ac:spMkLst>
            <pc:docMk/>
            <pc:sldMk cId="3245999597" sldId="393"/>
            <ac:spMk id="12" creationId="{0E514B46-F31A-4FB4-9141-289E4BA6C91E}"/>
          </ac:spMkLst>
        </pc:spChg>
        <pc:spChg chg="del">
          <ac:chgData name="SARUN SUESUWAN" userId="S::sarun_sue@cmu.ac.th::4e0f4695-2b42-45f3-82ea-3abf626eda46" providerId="AD" clId="Web-{CBBD8DAB-C2F8-437F-B1D2-CF57DAC55719}" dt="2020-08-25T15:25:28.133" v="85"/>
          <ac:spMkLst>
            <pc:docMk/>
            <pc:sldMk cId="3245999597" sldId="393"/>
            <ac:spMk id="15" creationId="{82B4669B-F640-4013-B893-64742132FDA2}"/>
          </ac:spMkLst>
        </pc:spChg>
        <pc:spChg chg="del">
          <ac:chgData name="SARUN SUESUWAN" userId="S::sarun_sue@cmu.ac.th::4e0f4695-2b42-45f3-82ea-3abf626eda46" providerId="AD" clId="Web-{CBBD8DAB-C2F8-437F-B1D2-CF57DAC55719}" dt="2020-08-25T15:27:11.744" v="147"/>
          <ac:spMkLst>
            <pc:docMk/>
            <pc:sldMk cId="3245999597" sldId="393"/>
            <ac:spMk id="18" creationId="{F128F39E-4F7C-4F0E-8018-135EAD16F0E2}"/>
          </ac:spMkLst>
        </pc:spChg>
        <pc:spChg chg="del">
          <ac:chgData name="SARUN SUESUWAN" userId="S::sarun_sue@cmu.ac.th::4e0f4695-2b42-45f3-82ea-3abf626eda46" providerId="AD" clId="Web-{CBBD8DAB-C2F8-437F-B1D2-CF57DAC55719}" dt="2020-08-25T15:25:31.571" v="91"/>
          <ac:spMkLst>
            <pc:docMk/>
            <pc:sldMk cId="3245999597" sldId="393"/>
            <ac:spMk id="21" creationId="{AB7E980E-5619-46BF-81D3-7031D7B2EE43}"/>
          </ac:spMkLst>
        </pc:spChg>
        <pc:spChg chg="mod">
          <ac:chgData name="SARUN SUESUWAN" userId="S::sarun_sue@cmu.ac.th::4e0f4695-2b42-45f3-82ea-3abf626eda46" providerId="AD" clId="Web-{CBBD8DAB-C2F8-437F-B1D2-CF57DAC55719}" dt="2020-08-25T15:26:38.962" v="117" actId="20577"/>
          <ac:spMkLst>
            <pc:docMk/>
            <pc:sldMk cId="3245999597" sldId="393"/>
            <ac:spMk id="24" creationId="{A7BA7DC2-672B-47EB-BB20-4771B6155563}"/>
          </ac:spMkLst>
        </pc:spChg>
        <pc:spChg chg="mod">
          <ac:chgData name="SARUN SUESUWAN" userId="S::sarun_sue@cmu.ac.th::4e0f4695-2b42-45f3-82ea-3abf626eda46" providerId="AD" clId="Web-{CBBD8DAB-C2F8-437F-B1D2-CF57DAC55719}" dt="2020-08-25T15:27:30.259" v="160" actId="20577"/>
          <ac:spMkLst>
            <pc:docMk/>
            <pc:sldMk cId="3245999597" sldId="393"/>
            <ac:spMk id="27" creationId="{DB3B0637-C297-40E8-8BB1-11C07672B2F2}"/>
          </ac:spMkLst>
        </pc:spChg>
        <pc:picChg chg="add del mod">
          <ac:chgData name="SARUN SUESUWAN" userId="S::sarun_sue@cmu.ac.th::4e0f4695-2b42-45f3-82ea-3abf626eda46" providerId="AD" clId="Web-{CBBD8DAB-C2F8-437F-B1D2-CF57DAC55719}" dt="2020-08-25T15:21:54.600" v="48"/>
          <ac:picMkLst>
            <pc:docMk/>
            <pc:sldMk cId="3245999597" sldId="393"/>
            <ac:picMk id="13" creationId="{7BC1F5C1-703B-48AA-B171-F24DE2E4FE32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5:24:13.570" v="84"/>
          <ac:picMkLst>
            <pc:docMk/>
            <pc:sldMk cId="3245999597" sldId="393"/>
            <ac:picMk id="14" creationId="{B2FBB49B-5941-484F-BA56-3E295FCC6C1A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5:27:59.838" v="167"/>
          <ac:picMkLst>
            <pc:docMk/>
            <pc:sldMk cId="3245999597" sldId="393"/>
            <ac:picMk id="16" creationId="{BEA2C08B-68B6-47A4-B928-A62B60E9496F}"/>
          </ac:picMkLst>
        </pc:picChg>
        <pc:picChg chg="del">
          <ac:chgData name="SARUN SUESUWAN" userId="S::sarun_sue@cmu.ac.th::4e0f4695-2b42-45f3-82ea-3abf626eda46" providerId="AD" clId="Web-{CBBD8DAB-C2F8-437F-B1D2-CF57DAC55719}" dt="2020-08-25T15:27:34.088" v="162"/>
          <ac:picMkLst>
            <pc:docMk/>
            <pc:sldMk cId="3245999597" sldId="393"/>
            <ac:picMk id="40" creationId="{022607A5-3BF3-49A0-98F7-D04D58526D42}"/>
          </ac:picMkLst>
        </pc:picChg>
        <pc:picChg chg="del">
          <ac:chgData name="SARUN SUESUWAN" userId="S::sarun_sue@cmu.ac.th::4e0f4695-2b42-45f3-82ea-3abf626eda46" providerId="AD" clId="Web-{CBBD8DAB-C2F8-437F-B1D2-CF57DAC55719}" dt="2020-08-25T15:25:38.633" v="93"/>
          <ac:picMkLst>
            <pc:docMk/>
            <pc:sldMk cId="3245999597" sldId="393"/>
            <ac:picMk id="41" creationId="{4AA66721-6954-470F-B760-A352524DE25F}"/>
          </ac:picMkLst>
        </pc:picChg>
        <pc:picChg chg="del">
          <ac:chgData name="SARUN SUESUWAN" userId="S::sarun_sue@cmu.ac.th::4e0f4695-2b42-45f3-82ea-3abf626eda46" providerId="AD" clId="Web-{CBBD8DAB-C2F8-437F-B1D2-CF57DAC55719}" dt="2020-08-25T15:25:28.305" v="86"/>
          <ac:picMkLst>
            <pc:docMk/>
            <pc:sldMk cId="3245999597" sldId="393"/>
            <ac:picMk id="42" creationId="{AD549171-73CE-4962-9C4E-7BB9FFF1D3A1}"/>
          </ac:picMkLst>
        </pc:picChg>
        <pc:picChg chg="del">
          <ac:chgData name="SARUN SUESUWAN" userId="S::sarun_sue@cmu.ac.th::4e0f4695-2b42-45f3-82ea-3abf626eda46" providerId="AD" clId="Web-{CBBD8DAB-C2F8-437F-B1D2-CF57DAC55719}" dt="2020-08-25T15:25:29.024" v="89"/>
          <ac:picMkLst>
            <pc:docMk/>
            <pc:sldMk cId="3245999597" sldId="393"/>
            <ac:picMk id="43" creationId="{7BC05233-F9C0-4AC5-909D-6F7FDF96692A}"/>
          </ac:picMkLst>
        </pc:picChg>
        <pc:picChg chg="del mod">
          <ac:chgData name="SARUN SUESUWAN" userId="S::sarun_sue@cmu.ac.th::4e0f4695-2b42-45f3-82ea-3abf626eda46" providerId="AD" clId="Web-{CBBD8DAB-C2F8-437F-B1D2-CF57DAC55719}" dt="2020-08-25T15:23:45.711" v="78"/>
          <ac:picMkLst>
            <pc:docMk/>
            <pc:sldMk cId="3245999597" sldId="393"/>
            <ac:picMk id="44" creationId="{CA2E3CD5-CA20-414B-B4DA-76F0AA28732E}"/>
          </ac:picMkLst>
        </pc:picChg>
      </pc:sldChg>
      <pc:sldChg chg="addSp delSp modSp add ord replId">
        <pc:chgData name="SARUN SUESUWAN" userId="S::sarun_sue@cmu.ac.th::4e0f4695-2b42-45f3-82ea-3abf626eda46" providerId="AD" clId="Web-{CBBD8DAB-C2F8-437F-B1D2-CF57DAC55719}" dt="2020-08-25T18:21:06.112" v="1649"/>
        <pc:sldMkLst>
          <pc:docMk/>
          <pc:sldMk cId="94723400" sldId="394"/>
        </pc:sldMkLst>
        <pc:spChg chg="mod">
          <ac:chgData name="SARUN SUESUWAN" userId="S::sarun_sue@cmu.ac.th::4e0f4695-2b42-45f3-82ea-3abf626eda46" providerId="AD" clId="Web-{CBBD8DAB-C2F8-437F-B1D2-CF57DAC55719}" dt="2020-08-25T18:20:34.877" v="1648" actId="1076"/>
          <ac:spMkLst>
            <pc:docMk/>
            <pc:sldMk cId="94723400" sldId="394"/>
            <ac:spMk id="2" creationId="{C272E799-1B73-4411-B579-3B8066505143}"/>
          </ac:spMkLst>
        </pc:spChg>
        <pc:spChg chg="del">
          <ac:chgData name="SARUN SUESUWAN" userId="S::sarun_sue@cmu.ac.th::4e0f4695-2b42-45f3-82ea-3abf626eda46" providerId="AD" clId="Web-{CBBD8DAB-C2F8-437F-B1D2-CF57DAC55719}" dt="2020-08-25T18:08:50.166" v="1555"/>
          <ac:spMkLst>
            <pc:docMk/>
            <pc:sldMk cId="94723400" sldId="394"/>
            <ac:spMk id="20" creationId="{1F640CFC-98E8-4727-A1A0-A7C7579AD027}"/>
          </ac:spMkLst>
        </pc:spChg>
        <pc:spChg chg="del">
          <ac:chgData name="SARUN SUESUWAN" userId="S::sarun_sue@cmu.ac.th::4e0f4695-2b42-45f3-82ea-3abf626eda46" providerId="AD" clId="Web-{CBBD8DAB-C2F8-437F-B1D2-CF57DAC55719}" dt="2020-08-25T18:03:53.382" v="1532"/>
          <ac:spMkLst>
            <pc:docMk/>
            <pc:sldMk cId="94723400" sldId="394"/>
            <ac:spMk id="22" creationId="{1A7A37DB-2D8A-4159-B2E5-E45ABC6C2859}"/>
          </ac:spMkLst>
        </pc:spChg>
        <pc:spChg chg="del">
          <ac:chgData name="SARUN SUESUWAN" userId="S::sarun_sue@cmu.ac.th::4e0f4695-2b42-45f3-82ea-3abf626eda46" providerId="AD" clId="Web-{CBBD8DAB-C2F8-437F-B1D2-CF57DAC55719}" dt="2020-08-25T18:03:54.944" v="1534"/>
          <ac:spMkLst>
            <pc:docMk/>
            <pc:sldMk cId="94723400" sldId="394"/>
            <ac:spMk id="23" creationId="{E04DBA38-CEEF-4F36-9B9D-403AE1790E75}"/>
          </ac:spMkLst>
        </pc:spChg>
        <pc:spChg chg="del">
          <ac:chgData name="SARUN SUESUWAN" userId="S::sarun_sue@cmu.ac.th::4e0f4695-2b42-45f3-82ea-3abf626eda46" providerId="AD" clId="Web-{CBBD8DAB-C2F8-437F-B1D2-CF57DAC55719}" dt="2020-08-25T18:03:52.194" v="1531"/>
          <ac:spMkLst>
            <pc:docMk/>
            <pc:sldMk cId="94723400" sldId="394"/>
            <ac:spMk id="25" creationId="{AA8C3F66-70AD-40C2-A1C1-EA6F340D48A7}"/>
          </ac:spMkLst>
        </pc:spChg>
        <pc:spChg chg="del ord">
          <ac:chgData name="SARUN SUESUWAN" userId="S::sarun_sue@cmu.ac.th::4e0f4695-2b42-45f3-82ea-3abf626eda46" providerId="AD" clId="Web-{CBBD8DAB-C2F8-437F-B1D2-CF57DAC55719}" dt="2020-08-25T18:08:48.932" v="1554"/>
          <ac:spMkLst>
            <pc:docMk/>
            <pc:sldMk cId="94723400" sldId="394"/>
            <ac:spMk id="26" creationId="{0E1060DA-4112-4300-9A2E-7B1ACD2ED802}"/>
          </ac:spMkLst>
        </pc:spChg>
        <pc:spChg chg="del">
          <ac:chgData name="SARUN SUESUWAN" userId="S::sarun_sue@cmu.ac.th::4e0f4695-2b42-45f3-82ea-3abf626eda46" providerId="AD" clId="Web-{CBBD8DAB-C2F8-437F-B1D2-CF57DAC55719}" dt="2020-08-25T18:03:54.241" v="1533"/>
          <ac:spMkLst>
            <pc:docMk/>
            <pc:sldMk cId="94723400" sldId="394"/>
            <ac:spMk id="28" creationId="{8C01F428-A86E-4B93-A177-B5D33B270D85}"/>
          </ac:spMkLst>
        </pc:spChg>
        <pc:spChg chg="mod">
          <ac:chgData name="SARUN SUESUWAN" userId="S::sarun_sue@cmu.ac.th::4e0f4695-2b42-45f3-82ea-3abf626eda46" providerId="AD" clId="Web-{CBBD8DAB-C2F8-437F-B1D2-CF57DAC55719}" dt="2020-08-25T17:50:08.621" v="1364"/>
          <ac:spMkLst>
            <pc:docMk/>
            <pc:sldMk cId="94723400" sldId="394"/>
            <ac:spMk id="47" creationId="{93486021-1E40-4D70-92AA-524854082D69}"/>
          </ac:spMkLst>
        </pc:spChg>
        <pc:spChg chg="mod">
          <ac:chgData name="SARUN SUESUWAN" userId="S::sarun_sue@cmu.ac.th::4e0f4695-2b42-45f3-82ea-3abf626eda46" providerId="AD" clId="Web-{CBBD8DAB-C2F8-437F-B1D2-CF57DAC55719}" dt="2020-08-25T17:50:16.778" v="1365"/>
          <ac:spMkLst>
            <pc:docMk/>
            <pc:sldMk cId="94723400" sldId="394"/>
            <ac:spMk id="51" creationId="{1EC45FC6-1F9D-44BF-AA89-13EC9D467D04}"/>
          </ac:spMkLst>
        </pc:spChg>
        <pc:spChg chg="mod">
          <ac:chgData name="SARUN SUESUWAN" userId="S::sarun_sue@cmu.ac.th::4e0f4695-2b42-45f3-82ea-3abf626eda46" providerId="AD" clId="Web-{CBBD8DAB-C2F8-437F-B1D2-CF57DAC55719}" dt="2020-08-25T15:48:52.911" v="489" actId="1076"/>
          <ac:spMkLst>
            <pc:docMk/>
            <pc:sldMk cId="94723400" sldId="394"/>
            <ac:spMk id="108" creationId="{A96260F3-9ACB-441D-A1C6-9101CAE0FF2D}"/>
          </ac:spMkLst>
        </pc:spChg>
        <pc:spChg chg="topLvl">
          <ac:chgData name="SARUN SUESUWAN" userId="S::sarun_sue@cmu.ac.th::4e0f4695-2b42-45f3-82ea-3abf626eda46" providerId="AD" clId="Web-{CBBD8DAB-C2F8-437F-B1D2-CF57DAC55719}" dt="2020-08-25T18:12:48.950" v="1571"/>
          <ac:spMkLst>
            <pc:docMk/>
            <pc:sldMk cId="94723400" sldId="394"/>
            <ac:spMk id="113" creationId="{7D752DE9-2563-436B-8C98-0A5009778F57}"/>
          </ac:spMkLst>
        </pc:spChg>
        <pc:spChg chg="topLvl">
          <ac:chgData name="SARUN SUESUWAN" userId="S::sarun_sue@cmu.ac.th::4e0f4695-2b42-45f3-82ea-3abf626eda46" providerId="AD" clId="Web-{CBBD8DAB-C2F8-437F-B1D2-CF57DAC55719}" dt="2020-08-25T18:12:48.950" v="1571"/>
          <ac:spMkLst>
            <pc:docMk/>
            <pc:sldMk cId="94723400" sldId="394"/>
            <ac:spMk id="114" creationId="{6C8B4FC4-37CB-4831-A232-4DAFC282765C}"/>
          </ac:spMkLst>
        </pc:spChg>
        <pc:spChg chg="mod topLvl">
          <ac:chgData name="SARUN SUESUWAN" userId="S::sarun_sue@cmu.ac.th::4e0f4695-2b42-45f3-82ea-3abf626eda46" providerId="AD" clId="Web-{CBBD8DAB-C2F8-437F-B1D2-CF57DAC55719}" dt="2020-08-25T18:19:12.161" v="1627"/>
          <ac:spMkLst>
            <pc:docMk/>
            <pc:sldMk cId="94723400" sldId="394"/>
            <ac:spMk id="115" creationId="{B1F4DF02-42BC-497E-8AD0-F1EA236B0CA3}"/>
          </ac:spMkLst>
        </pc:spChg>
        <pc:spChg chg="topLvl">
          <ac:chgData name="SARUN SUESUWAN" userId="S::sarun_sue@cmu.ac.th::4e0f4695-2b42-45f3-82ea-3abf626eda46" providerId="AD" clId="Web-{CBBD8DAB-C2F8-437F-B1D2-CF57DAC55719}" dt="2020-08-25T18:12:48.950" v="1571"/>
          <ac:spMkLst>
            <pc:docMk/>
            <pc:sldMk cId="94723400" sldId="394"/>
            <ac:spMk id="116" creationId="{BB2BB996-2D07-431A-AE74-3506443814F7}"/>
          </ac:spMkLst>
        </pc:spChg>
        <pc:spChg chg="topLvl">
          <ac:chgData name="SARUN SUESUWAN" userId="S::sarun_sue@cmu.ac.th::4e0f4695-2b42-45f3-82ea-3abf626eda46" providerId="AD" clId="Web-{CBBD8DAB-C2F8-437F-B1D2-CF57DAC55719}" dt="2020-08-25T18:12:48.950" v="1571"/>
          <ac:spMkLst>
            <pc:docMk/>
            <pc:sldMk cId="94723400" sldId="394"/>
            <ac:spMk id="117" creationId="{254E7023-3EBF-4661-95FA-DA1B4CC07DE3}"/>
          </ac:spMkLst>
        </pc:spChg>
        <pc:spChg chg="topLvl">
          <ac:chgData name="SARUN SUESUWAN" userId="S::sarun_sue@cmu.ac.th::4e0f4695-2b42-45f3-82ea-3abf626eda46" providerId="AD" clId="Web-{CBBD8DAB-C2F8-437F-B1D2-CF57DAC55719}" dt="2020-08-25T18:12:48.950" v="1571"/>
          <ac:spMkLst>
            <pc:docMk/>
            <pc:sldMk cId="94723400" sldId="394"/>
            <ac:spMk id="120" creationId="{6B594358-D4F7-4E53-9AA1-B285022EF608}"/>
          </ac:spMkLst>
        </pc:spChg>
        <pc:spChg chg="mod">
          <ac:chgData name="SARUN SUESUWAN" userId="S::sarun_sue@cmu.ac.th::4e0f4695-2b42-45f3-82ea-3abf626eda46" providerId="AD" clId="Web-{CBBD8DAB-C2F8-437F-B1D2-CF57DAC55719}" dt="2020-08-25T18:19:29.532" v="1629"/>
          <ac:spMkLst>
            <pc:docMk/>
            <pc:sldMk cId="94723400" sldId="394"/>
            <ac:spMk id="127" creationId="{45610D86-385B-47BF-BCF9-646B7B5023E2}"/>
          </ac:spMkLst>
        </pc:spChg>
        <pc:spChg chg="del mod">
          <ac:chgData name="SARUN SUESUWAN" userId="S::sarun_sue@cmu.ac.th::4e0f4695-2b42-45f3-82ea-3abf626eda46" providerId="AD" clId="Web-{CBBD8DAB-C2F8-437F-B1D2-CF57DAC55719}" dt="2020-08-25T18:03:12.694" v="1524"/>
          <ac:spMkLst>
            <pc:docMk/>
            <pc:sldMk cId="94723400" sldId="394"/>
            <ac:spMk id="136" creationId="{052898D1-7237-43B1-A694-EEB58B7B6137}"/>
          </ac:spMkLst>
        </pc:spChg>
        <pc:spChg chg="del mod">
          <ac:chgData name="SARUN SUESUWAN" userId="S::sarun_sue@cmu.ac.th::4e0f4695-2b42-45f3-82ea-3abf626eda46" providerId="AD" clId="Web-{CBBD8DAB-C2F8-437F-B1D2-CF57DAC55719}" dt="2020-08-25T18:19:32.329" v="1630"/>
          <ac:spMkLst>
            <pc:docMk/>
            <pc:sldMk cId="94723400" sldId="394"/>
            <ac:spMk id="137" creationId="{5A4B3E2C-9F3B-49CA-BAC9-17D471C50161}"/>
          </ac:spMkLst>
        </pc:spChg>
        <pc:spChg chg="del mod">
          <ac:chgData name="SARUN SUESUWAN" userId="S::sarun_sue@cmu.ac.th::4e0f4695-2b42-45f3-82ea-3abf626eda46" providerId="AD" clId="Web-{CBBD8DAB-C2F8-437F-B1D2-CF57DAC55719}" dt="2020-08-25T18:19:33.361" v="1631"/>
          <ac:spMkLst>
            <pc:docMk/>
            <pc:sldMk cId="94723400" sldId="394"/>
            <ac:spMk id="138" creationId="{B4D48B1D-398E-4036-B165-B1FA00E5FF3D}"/>
          </ac:spMkLst>
        </pc:spChg>
        <pc:spChg chg="del mod">
          <ac:chgData name="SARUN SUESUWAN" userId="S::sarun_sue@cmu.ac.th::4e0f4695-2b42-45f3-82ea-3abf626eda46" providerId="AD" clId="Web-{CBBD8DAB-C2F8-437F-B1D2-CF57DAC55719}" dt="2020-08-25T18:03:16.022" v="1525"/>
          <ac:spMkLst>
            <pc:docMk/>
            <pc:sldMk cId="94723400" sldId="394"/>
            <ac:spMk id="139" creationId="{57D75D65-0587-435C-890A-818D375D8C69}"/>
          </ac:spMkLst>
        </pc:spChg>
        <pc:grpChg chg="add mod">
          <ac:chgData name="SARUN SUESUWAN" userId="S::sarun_sue@cmu.ac.th::4e0f4695-2b42-45f3-82ea-3abf626eda46" providerId="AD" clId="Web-{CBBD8DAB-C2F8-437F-B1D2-CF57DAC55719}" dt="2020-08-25T18:14:40.482" v="1581" actId="1076"/>
          <ac:grpSpMkLst>
            <pc:docMk/>
            <pc:sldMk cId="94723400" sldId="394"/>
            <ac:grpSpMk id="5" creationId="{BFE4DEE5-358C-4DCC-9632-4FC2EC8AA14D}"/>
          </ac:grpSpMkLst>
        </pc:grpChg>
        <pc:grpChg chg="add mod">
          <ac:chgData name="SARUN SUESUWAN" userId="S::sarun_sue@cmu.ac.th::4e0f4695-2b42-45f3-82ea-3abf626eda46" providerId="AD" clId="Web-{CBBD8DAB-C2F8-437F-B1D2-CF57DAC55719}" dt="2020-08-25T18:18:47.845" v="1625" actId="1076"/>
          <ac:grpSpMkLst>
            <pc:docMk/>
            <pc:sldMk cId="94723400" sldId="394"/>
            <ac:grpSpMk id="15" creationId="{0B9DFC38-3C01-4596-B01D-528AFECECEF7}"/>
          </ac:grpSpMkLst>
        </pc:grpChg>
        <pc:grpChg chg="add mod">
          <ac:chgData name="SARUN SUESUWAN" userId="S::sarun_sue@cmu.ac.th::4e0f4695-2b42-45f3-82ea-3abf626eda46" providerId="AD" clId="Web-{CBBD8DAB-C2F8-437F-B1D2-CF57DAC55719}" dt="2020-08-25T18:18:37.938" v="1624" actId="1076"/>
          <ac:grpSpMkLst>
            <pc:docMk/>
            <pc:sldMk cId="94723400" sldId="394"/>
            <ac:grpSpMk id="18" creationId="{6C026E0E-7152-4B35-A303-FDFF2FC06E0E}"/>
          </ac:grpSpMkLst>
        </pc:grpChg>
        <pc:grpChg chg="add mod">
          <ac:chgData name="SARUN SUESUWAN" userId="S::sarun_sue@cmu.ac.th::4e0f4695-2b42-45f3-82ea-3abf626eda46" providerId="AD" clId="Web-{CBBD8DAB-C2F8-437F-B1D2-CF57DAC55719}" dt="2020-08-25T18:17:48.938" v="1616" actId="1076"/>
          <ac:grpSpMkLst>
            <pc:docMk/>
            <pc:sldMk cId="94723400" sldId="394"/>
            <ac:grpSpMk id="24" creationId="{401AEA0F-5B65-4F9B-B3D5-6FEEBEE0D285}"/>
          </ac:grpSpMkLst>
        </pc:grpChg>
        <pc:grpChg chg="topLvl">
          <ac:chgData name="SARUN SUESUWAN" userId="S::sarun_sue@cmu.ac.th::4e0f4695-2b42-45f3-82ea-3abf626eda46" providerId="AD" clId="Web-{CBBD8DAB-C2F8-437F-B1D2-CF57DAC55719}" dt="2020-08-25T18:12:48.950" v="1571"/>
          <ac:grpSpMkLst>
            <pc:docMk/>
            <pc:sldMk cId="94723400" sldId="394"/>
            <ac:grpSpMk id="118" creationId="{4AE569FB-7871-452B-AE74-9FAB3FE06FFF}"/>
          </ac:grpSpMkLst>
        </pc:grpChg>
        <pc:grpChg chg="topLvl">
          <ac:chgData name="SARUN SUESUWAN" userId="S::sarun_sue@cmu.ac.th::4e0f4695-2b42-45f3-82ea-3abf626eda46" providerId="AD" clId="Web-{CBBD8DAB-C2F8-437F-B1D2-CF57DAC55719}" dt="2020-08-25T18:12:48.950" v="1571"/>
          <ac:grpSpMkLst>
            <pc:docMk/>
            <pc:sldMk cId="94723400" sldId="394"/>
            <ac:grpSpMk id="119" creationId="{96E23C77-C8BD-49E1-A17E-F469BDBEB16B}"/>
          </ac:grpSpMkLst>
        </pc:grpChg>
        <pc:grpChg chg="del mod">
          <ac:chgData name="SARUN SUESUWAN" userId="S::sarun_sue@cmu.ac.th::4e0f4695-2b42-45f3-82ea-3abf626eda46" providerId="AD" clId="Web-{CBBD8DAB-C2F8-437F-B1D2-CF57DAC55719}" dt="2020-08-25T18:12:48.950" v="1571"/>
          <ac:grpSpMkLst>
            <pc:docMk/>
            <pc:sldMk cId="94723400" sldId="394"/>
            <ac:grpSpMk id="125" creationId="{2541D7F4-98BD-45B4-AC9D-A3B8384FC8C2}"/>
          </ac:grpSpMkLst>
        </pc:grpChg>
        <pc:picChg chg="add mod ord">
          <ac:chgData name="SARUN SUESUWAN" userId="S::sarun_sue@cmu.ac.th::4e0f4695-2b42-45f3-82ea-3abf626eda46" providerId="AD" clId="Web-{CBBD8DAB-C2F8-437F-B1D2-CF57DAC55719}" dt="2020-08-25T18:09:57.183" v="1563" actId="1076"/>
          <ac:picMkLst>
            <pc:docMk/>
            <pc:sldMk cId="94723400" sldId="394"/>
            <ac:picMk id="3" creationId="{B5555D90-205E-40D9-B8BB-E65082C6D301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8:18:20.907" v="1621" actId="1076"/>
          <ac:picMkLst>
            <pc:docMk/>
            <pc:sldMk cId="94723400" sldId="394"/>
            <ac:picMk id="4" creationId="{46775381-8A81-4046-91A4-4C97F5298E2B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58:40.285" v="1503"/>
          <ac:picMkLst>
            <pc:docMk/>
            <pc:sldMk cId="94723400" sldId="394"/>
            <ac:picMk id="6" creationId="{D4327A9A-4300-4FD1-9D56-D5D082C4B969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8:18:54.048" v="1626" actId="1076"/>
          <ac:picMkLst>
            <pc:docMk/>
            <pc:sldMk cId="94723400" sldId="394"/>
            <ac:picMk id="7" creationId="{33627BDE-A913-4D93-8A5F-3277E0CF3810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59:35.379" v="1511"/>
          <ac:picMkLst>
            <pc:docMk/>
            <pc:sldMk cId="94723400" sldId="394"/>
            <ac:picMk id="8" creationId="{B482C8F3-7DB7-40D3-B3A9-0A3105AB1DF3}"/>
          </ac:picMkLst>
        </pc:picChg>
        <pc:picChg chg="add del mod">
          <ac:chgData name="SARUN SUESUWAN" userId="S::sarun_sue@cmu.ac.th::4e0f4695-2b42-45f3-82ea-3abf626eda46" providerId="AD" clId="Web-{CBBD8DAB-C2F8-437F-B1D2-CF57DAC55719}" dt="2020-08-25T17:59:52.192" v="1513"/>
          <ac:picMkLst>
            <pc:docMk/>
            <pc:sldMk cId="94723400" sldId="394"/>
            <ac:picMk id="9" creationId="{F10476C4-C5D5-46E0-AD79-76172DC0A995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8:17:46.688" v="1615" actId="1076"/>
          <ac:picMkLst>
            <pc:docMk/>
            <pc:sldMk cId="94723400" sldId="394"/>
            <ac:picMk id="10" creationId="{C6D5ADD1-8209-4CBD-95F6-732044E7D704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8:20:09.627" v="1633" actId="1076"/>
          <ac:picMkLst>
            <pc:docMk/>
            <pc:sldMk cId="94723400" sldId="394"/>
            <ac:picMk id="11" creationId="{789597EC-5E0C-497F-AE13-16623BB08712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8:04:08.507" v="1539" actId="1076"/>
          <ac:picMkLst>
            <pc:docMk/>
            <pc:sldMk cId="94723400" sldId="394"/>
            <ac:picMk id="12" creationId="{C2595895-7D40-49CE-B18B-A29A93C97992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8:20:15.720" v="1634" actId="1076"/>
          <ac:picMkLst>
            <pc:docMk/>
            <pc:sldMk cId="94723400" sldId="394"/>
            <ac:picMk id="13" creationId="{511E7783-BCCA-4DA5-B7A3-21E29A483F02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8:17:17.078" v="1606" actId="1076"/>
          <ac:picMkLst>
            <pc:docMk/>
            <pc:sldMk cId="94723400" sldId="394"/>
            <ac:picMk id="21" creationId="{D92E9173-8EAD-407B-BA33-8557F37327D4}"/>
          </ac:picMkLst>
        </pc:picChg>
        <pc:picChg chg="del">
          <ac:chgData name="SARUN SUESUWAN" userId="S::sarun_sue@cmu.ac.th::4e0f4695-2b42-45f3-82ea-3abf626eda46" providerId="AD" clId="Web-{CBBD8DAB-C2F8-437F-B1D2-CF57DAC55719}" dt="2020-08-25T18:03:49.132" v="1528"/>
          <ac:picMkLst>
            <pc:docMk/>
            <pc:sldMk cId="94723400" sldId="394"/>
            <ac:picMk id="34" creationId="{9527F0DE-231B-4C00-B81E-52D50BD62555}"/>
          </ac:picMkLst>
        </pc:picChg>
        <pc:picChg chg="del">
          <ac:chgData name="SARUN SUESUWAN" userId="S::sarun_sue@cmu.ac.th::4e0f4695-2b42-45f3-82ea-3abf626eda46" providerId="AD" clId="Web-{CBBD8DAB-C2F8-437F-B1D2-CF57DAC55719}" dt="2020-08-25T18:03:49.757" v="1529"/>
          <ac:picMkLst>
            <pc:docMk/>
            <pc:sldMk cId="94723400" sldId="394"/>
            <ac:picMk id="35" creationId="{1FFB5DCB-6504-43B8-A37F-338209782543}"/>
          </ac:picMkLst>
        </pc:picChg>
        <pc:picChg chg="del">
          <ac:chgData name="SARUN SUESUWAN" userId="S::sarun_sue@cmu.ac.th::4e0f4695-2b42-45f3-82ea-3abf626eda46" providerId="AD" clId="Web-{CBBD8DAB-C2F8-437F-B1D2-CF57DAC55719}" dt="2020-08-25T18:03:50.444" v="1530"/>
          <ac:picMkLst>
            <pc:docMk/>
            <pc:sldMk cId="94723400" sldId="394"/>
            <ac:picMk id="37" creationId="{D8AB4F63-9B86-4004-83A2-7213B8FA1B2F}"/>
          </ac:picMkLst>
        </pc:picChg>
        <pc:picChg chg="del">
          <ac:chgData name="SARUN SUESUWAN" userId="S::sarun_sue@cmu.ac.th::4e0f4695-2b42-45f3-82ea-3abf626eda46" providerId="AD" clId="Web-{CBBD8DAB-C2F8-437F-B1D2-CF57DAC55719}" dt="2020-08-25T18:03:48.429" v="1527"/>
          <ac:picMkLst>
            <pc:docMk/>
            <pc:sldMk cId="94723400" sldId="394"/>
            <ac:picMk id="39" creationId="{D9F0D41B-01A5-4311-983A-48F1951E6AE5}"/>
          </ac:picMkLst>
        </pc:picChg>
        <pc:picChg chg="add mod">
          <ac:chgData name="SARUN SUESUWAN" userId="S::sarun_sue@cmu.ac.th::4e0f4695-2b42-45f3-82ea-3abf626eda46" providerId="AD" clId="Web-{CBBD8DAB-C2F8-437F-B1D2-CF57DAC55719}" dt="2020-08-25T18:14:15.748" v="1575" actId="14100"/>
          <ac:picMkLst>
            <pc:docMk/>
            <pc:sldMk cId="94723400" sldId="394"/>
            <ac:picMk id="63" creationId="{6432040D-B921-448D-B3FC-D47B76409898}"/>
          </ac:picMkLst>
        </pc:picChg>
        <pc:picChg chg="del">
          <ac:chgData name="SARUN SUESUWAN" userId="S::sarun_sue@cmu.ac.th::4e0f4695-2b42-45f3-82ea-3abf626eda46" providerId="AD" clId="Web-{CBBD8DAB-C2F8-437F-B1D2-CF57DAC55719}" dt="2020-08-25T18:03:47.476" v="1526"/>
          <ac:picMkLst>
            <pc:docMk/>
            <pc:sldMk cId="94723400" sldId="394"/>
            <ac:picMk id="77" creationId="{84D42ED3-1BBC-4EA0-9592-B8A5E13ADE02}"/>
          </ac:picMkLst>
        </pc:picChg>
        <pc:picChg chg="del mod">
          <ac:chgData name="SARUN SUESUWAN" userId="S::sarun_sue@cmu.ac.th::4e0f4695-2b42-45f3-82ea-3abf626eda46" providerId="AD" clId="Web-{CBBD8DAB-C2F8-437F-B1D2-CF57DAC55719}" dt="2020-08-25T17:56:58.594" v="1498"/>
          <ac:picMkLst>
            <pc:docMk/>
            <pc:sldMk cId="94723400" sldId="394"/>
            <ac:picMk id="133" creationId="{092DF3B0-35D1-4698-A784-162FD0EBD1B0}"/>
          </ac:picMkLst>
        </pc:picChg>
        <pc:picChg chg="del mod">
          <ac:chgData name="SARUN SUESUWAN" userId="S::sarun_sue@cmu.ac.th::4e0f4695-2b42-45f3-82ea-3abf626eda46" providerId="AD" clId="Web-{CBBD8DAB-C2F8-437F-B1D2-CF57DAC55719}" dt="2020-08-25T17:56:59.469" v="1499"/>
          <ac:picMkLst>
            <pc:docMk/>
            <pc:sldMk cId="94723400" sldId="394"/>
            <ac:picMk id="135" creationId="{79FA7355-3548-4149-8D53-30562D612000}"/>
          </ac:picMkLst>
        </pc:picChg>
      </pc:sldChg>
      <pc:sldChg chg="delSp modSp add ord replId">
        <pc:chgData name="SARUN SUESUWAN" userId="S::sarun_sue@cmu.ac.th::4e0f4695-2b42-45f3-82ea-3abf626eda46" providerId="AD" clId="Web-{CBBD8DAB-C2F8-437F-B1D2-CF57DAC55719}" dt="2020-08-25T17:53:09.076" v="1429" actId="1076"/>
        <pc:sldMkLst>
          <pc:docMk/>
          <pc:sldMk cId="82648799" sldId="395"/>
        </pc:sldMkLst>
        <pc:spChg chg="mod">
          <ac:chgData name="SARUN SUESUWAN" userId="S::sarun_sue@cmu.ac.th::4e0f4695-2b42-45f3-82ea-3abf626eda46" providerId="AD" clId="Web-{CBBD8DAB-C2F8-437F-B1D2-CF57DAC55719}" dt="2020-08-25T17:53:09.076" v="1429" actId="1076"/>
          <ac:spMkLst>
            <pc:docMk/>
            <pc:sldMk cId="82648799" sldId="395"/>
            <ac:spMk id="320" creationId="{0CE41AB9-E744-4B9B-B743-581B88692C9B}"/>
          </ac:spMkLst>
        </pc:spChg>
        <pc:spChg chg="del mod">
          <ac:chgData name="SARUN SUESUWAN" userId="S::sarun_sue@cmu.ac.th::4e0f4695-2b42-45f3-82ea-3abf626eda46" providerId="AD" clId="Web-{CBBD8DAB-C2F8-437F-B1D2-CF57DAC55719}" dt="2020-08-25T17:52:49.357" v="1412"/>
          <ac:spMkLst>
            <pc:docMk/>
            <pc:sldMk cId="82648799" sldId="395"/>
            <ac:spMk id="348" creationId="{C00020E3-9632-4763-BD4C-DEB6485E03F5}"/>
          </ac:spMkLst>
        </pc:spChg>
        <pc:spChg chg="del">
          <ac:chgData name="SARUN SUESUWAN" userId="S::sarun_sue@cmu.ac.th::4e0f4695-2b42-45f3-82ea-3abf626eda46" providerId="AD" clId="Web-{CBBD8DAB-C2F8-437F-B1D2-CF57DAC55719}" dt="2020-08-25T17:52:49.686" v="1413"/>
          <ac:spMkLst>
            <pc:docMk/>
            <pc:sldMk cId="82648799" sldId="395"/>
            <ac:spMk id="349" creationId="{1BC02A68-B8C5-4BEC-92B4-E595C03291B9}"/>
          </ac:spMkLst>
        </pc:spChg>
      </pc:sldChg>
      <pc:sldChg chg="modSp del">
        <pc:chgData name="SARUN SUESUWAN" userId="S::sarun_sue@cmu.ac.th::4e0f4695-2b42-45f3-82ea-3abf626eda46" providerId="AD" clId="Web-{CBBD8DAB-C2F8-437F-B1D2-CF57DAC55719}" dt="2020-08-25T17:43:28.164" v="1323"/>
        <pc:sldMkLst>
          <pc:docMk/>
          <pc:sldMk cId="2873224736" sldId="395"/>
        </pc:sldMkLst>
        <pc:graphicFrameChg chg="modGraphic">
          <ac:chgData name="SARUN SUESUWAN" userId="S::sarun_sue@cmu.ac.th::4e0f4695-2b42-45f3-82ea-3abf626eda46" providerId="AD" clId="Web-{CBBD8DAB-C2F8-437F-B1D2-CF57DAC55719}" dt="2020-08-25T17:08:19.641" v="510"/>
          <ac:graphicFrameMkLst>
            <pc:docMk/>
            <pc:sldMk cId="2873224736" sldId="395"/>
            <ac:graphicFrameMk id="4" creationId="{82861295-DF9B-4427-A07D-EF7CB7FCEAEE}"/>
          </ac:graphicFrameMkLst>
        </pc:graphicFrameChg>
      </pc:sldChg>
    </pc:docChg>
  </pc:docChgLst>
  <pc:docChgLst>
    <pc:chgData name="TANANPORN YANA" userId="S::tananporn_yana@cmu.ac.th::582cf2ae-1cfd-42cc-8a31-a13e10d493a9" providerId="AD" clId="Web-{7B68D6A8-5D4F-4561-960D-1B837CD16EA2}"/>
    <pc:docChg chg="modSld">
      <pc:chgData name="TANANPORN YANA" userId="S::tananporn_yana@cmu.ac.th::582cf2ae-1cfd-42cc-8a31-a13e10d493a9" providerId="AD" clId="Web-{7B68D6A8-5D4F-4561-960D-1B837CD16EA2}" dt="2020-08-25T18:30:22.838" v="19" actId="1076"/>
      <pc:docMkLst>
        <pc:docMk/>
      </pc:docMkLst>
      <pc:sldChg chg="modSp">
        <pc:chgData name="TANANPORN YANA" userId="S::tananporn_yana@cmu.ac.th::582cf2ae-1cfd-42cc-8a31-a13e10d493a9" providerId="AD" clId="Web-{7B68D6A8-5D4F-4561-960D-1B837CD16EA2}" dt="2020-08-25T18:29:06.756" v="15" actId="20577"/>
        <pc:sldMkLst>
          <pc:docMk/>
          <pc:sldMk cId="2033563622" sldId="389"/>
        </pc:sldMkLst>
        <pc:spChg chg="mod">
          <ac:chgData name="TANANPORN YANA" userId="S::tananporn_yana@cmu.ac.th::582cf2ae-1cfd-42cc-8a31-a13e10d493a9" providerId="AD" clId="Web-{7B68D6A8-5D4F-4561-960D-1B837CD16EA2}" dt="2020-08-25T18:28:43.849" v="7" actId="20577"/>
          <ac:spMkLst>
            <pc:docMk/>
            <pc:sldMk cId="2033563622" sldId="389"/>
            <ac:spMk id="70" creationId="{4E050035-70AC-4E71-A861-B28124579804}"/>
          </ac:spMkLst>
        </pc:spChg>
        <pc:spChg chg="mod">
          <ac:chgData name="TANANPORN YANA" userId="S::tananporn_yana@cmu.ac.th::582cf2ae-1cfd-42cc-8a31-a13e10d493a9" providerId="AD" clId="Web-{7B68D6A8-5D4F-4561-960D-1B837CD16EA2}" dt="2020-08-25T18:29:06.756" v="15" actId="20577"/>
          <ac:spMkLst>
            <pc:docMk/>
            <pc:sldMk cId="2033563622" sldId="389"/>
            <ac:spMk id="75" creationId="{99372F44-89F6-4747-85B4-33D7AEDB8669}"/>
          </ac:spMkLst>
        </pc:spChg>
        <pc:spChg chg="mod">
          <ac:chgData name="TANANPORN YANA" userId="S::tananporn_yana@cmu.ac.th::582cf2ae-1cfd-42cc-8a31-a13e10d493a9" providerId="AD" clId="Web-{7B68D6A8-5D4F-4561-960D-1B837CD16EA2}" dt="2020-08-25T18:28:48.037" v="10" actId="20577"/>
          <ac:spMkLst>
            <pc:docMk/>
            <pc:sldMk cId="2033563622" sldId="389"/>
            <ac:spMk id="85" creationId="{A3FEF951-D757-4DD2-B300-FA91C1B572E9}"/>
          </ac:spMkLst>
        </pc:spChg>
      </pc:sldChg>
      <pc:sldChg chg="modSp">
        <pc:chgData name="TANANPORN YANA" userId="S::tananporn_yana@cmu.ac.th::582cf2ae-1cfd-42cc-8a31-a13e10d493a9" providerId="AD" clId="Web-{7B68D6A8-5D4F-4561-960D-1B837CD16EA2}" dt="2020-08-25T18:30:22.838" v="19" actId="1076"/>
        <pc:sldMkLst>
          <pc:docMk/>
          <pc:sldMk cId="94723400" sldId="394"/>
        </pc:sldMkLst>
        <pc:grpChg chg="mod">
          <ac:chgData name="TANANPORN YANA" userId="S::tananporn_yana@cmu.ac.th::582cf2ae-1cfd-42cc-8a31-a13e10d493a9" providerId="AD" clId="Web-{7B68D6A8-5D4F-4561-960D-1B837CD16EA2}" dt="2020-08-25T18:30:22.823" v="18" actId="1076"/>
          <ac:grpSpMkLst>
            <pc:docMk/>
            <pc:sldMk cId="94723400" sldId="394"/>
            <ac:grpSpMk id="15" creationId="{0B9DFC38-3C01-4596-B01D-528AFECECEF7}"/>
          </ac:grpSpMkLst>
        </pc:grpChg>
        <pc:picChg chg="mod">
          <ac:chgData name="TANANPORN YANA" userId="S::tananporn_yana@cmu.ac.th::582cf2ae-1cfd-42cc-8a31-a13e10d493a9" providerId="AD" clId="Web-{7B68D6A8-5D4F-4561-960D-1B837CD16EA2}" dt="2020-08-25T18:30:22.838" v="19" actId="1076"/>
          <ac:picMkLst>
            <pc:docMk/>
            <pc:sldMk cId="94723400" sldId="394"/>
            <ac:picMk id="7" creationId="{33627BDE-A913-4D93-8A5F-3277E0CF3810}"/>
          </ac:picMkLst>
        </pc:picChg>
      </pc:sldChg>
    </pc:docChg>
  </pc:docChgLst>
  <pc:docChgLst>
    <pc:chgData name="TANANPORN YANA" userId="S::tananporn_yana@cmu.ac.th::582cf2ae-1cfd-42cc-8a31-a13e10d493a9" providerId="AD" clId="Web-{1B3A1880-E2D9-4271-8E5A-27C50A7870EB}"/>
    <pc:docChg chg="modSld">
      <pc:chgData name="TANANPORN YANA" userId="S::tananporn_yana@cmu.ac.th::582cf2ae-1cfd-42cc-8a31-a13e10d493a9" providerId="AD" clId="Web-{1B3A1880-E2D9-4271-8E5A-27C50A7870EB}" dt="2020-08-25T17:44:24.458" v="414"/>
      <pc:docMkLst>
        <pc:docMk/>
      </pc:docMkLst>
      <pc:sldChg chg="addSp delSp modSp">
        <pc:chgData name="TANANPORN YANA" userId="S::tananporn_yana@cmu.ac.th::582cf2ae-1cfd-42cc-8a31-a13e10d493a9" providerId="AD" clId="Web-{1B3A1880-E2D9-4271-8E5A-27C50A7870EB}" dt="2020-08-25T17:44:24.458" v="414"/>
        <pc:sldMkLst>
          <pc:docMk/>
          <pc:sldMk cId="3583610018" sldId="391"/>
        </pc:sldMkLst>
        <pc:spChg chg="mod">
          <ac:chgData name="TANANPORN YANA" userId="S::tananporn_yana@cmu.ac.th::582cf2ae-1cfd-42cc-8a31-a13e10d493a9" providerId="AD" clId="Web-{1B3A1880-E2D9-4271-8E5A-27C50A7870EB}" dt="2020-08-25T17:39:53.378" v="350" actId="1076"/>
          <ac:spMkLst>
            <pc:docMk/>
            <pc:sldMk cId="3583610018" sldId="391"/>
            <ac:spMk id="5" creationId="{047D8B7C-4C50-4E01-BE0F-49CDCC1985DA}"/>
          </ac:spMkLst>
        </pc:spChg>
        <pc:grpChg chg="mod">
          <ac:chgData name="TANANPORN YANA" userId="S::tananporn_yana@cmu.ac.th::582cf2ae-1cfd-42cc-8a31-a13e10d493a9" providerId="AD" clId="Web-{1B3A1880-E2D9-4271-8E5A-27C50A7870EB}" dt="2020-08-25T17:35:11.533" v="297" actId="1076"/>
          <ac:grpSpMkLst>
            <pc:docMk/>
            <pc:sldMk cId="3583610018" sldId="391"/>
            <ac:grpSpMk id="4" creationId="{83F6E318-AAA5-45B0-B89F-073A809D86C0}"/>
          </ac:grpSpMkLst>
        </pc:grpChg>
        <pc:graphicFrameChg chg="mod modGraphic">
          <ac:chgData name="TANANPORN YANA" userId="S::tananporn_yana@cmu.ac.th::582cf2ae-1cfd-42cc-8a31-a13e10d493a9" providerId="AD" clId="Web-{1B3A1880-E2D9-4271-8E5A-27C50A7870EB}" dt="2020-08-25T17:44:24.458" v="414"/>
          <ac:graphicFrameMkLst>
            <pc:docMk/>
            <pc:sldMk cId="3583610018" sldId="391"/>
            <ac:graphicFrameMk id="7" creationId="{D57F9ECF-32D4-49BC-B889-8A206ABA8C07}"/>
          </ac:graphicFrameMkLst>
        </pc:graphicFrameChg>
        <pc:picChg chg="add mod">
          <ac:chgData name="TANANPORN YANA" userId="S::tananporn_yana@cmu.ac.th::582cf2ae-1cfd-42cc-8a31-a13e10d493a9" providerId="AD" clId="Web-{1B3A1880-E2D9-4271-8E5A-27C50A7870EB}" dt="2020-08-25T17:38:11.878" v="318" actId="1076"/>
          <ac:picMkLst>
            <pc:docMk/>
            <pc:sldMk cId="3583610018" sldId="391"/>
            <ac:picMk id="45" creationId="{D70B9691-836B-4ECB-A7CE-8546FD8753F1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8:23.972" v="319" actId="1076"/>
          <ac:picMkLst>
            <pc:docMk/>
            <pc:sldMk cId="3583610018" sldId="391"/>
            <ac:picMk id="46" creationId="{F1D07FA3-5B4B-4834-9401-1A953C769938}"/>
          </ac:picMkLst>
        </pc:picChg>
        <pc:picChg chg="mod">
          <ac:chgData name="TANANPORN YANA" userId="S::tananporn_yana@cmu.ac.th::582cf2ae-1cfd-42cc-8a31-a13e10d493a9" providerId="AD" clId="Web-{1B3A1880-E2D9-4271-8E5A-27C50A7870EB}" dt="2020-08-25T17:37:55.221" v="315"/>
          <ac:picMkLst>
            <pc:docMk/>
            <pc:sldMk cId="3583610018" sldId="391"/>
            <ac:picMk id="47" creationId="{087610E2-DFCF-4BED-9C71-F7A496F51DAE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8:32.909" v="321" actId="1076"/>
          <ac:picMkLst>
            <pc:docMk/>
            <pc:sldMk cId="3583610018" sldId="391"/>
            <ac:picMk id="48" creationId="{253D342B-3B23-4696-B502-542E941EB675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8:40.597" v="323" actId="1076"/>
          <ac:picMkLst>
            <pc:docMk/>
            <pc:sldMk cId="3583610018" sldId="391"/>
            <ac:picMk id="49" creationId="{E60EEA30-F561-4826-9E09-C29E7C44A5FB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8:47.706" v="325" actId="1076"/>
          <ac:picMkLst>
            <pc:docMk/>
            <pc:sldMk cId="3583610018" sldId="391"/>
            <ac:picMk id="50" creationId="{7E2AF439-12D2-4DAE-9BF3-943414095B93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8:51.378" v="327" actId="1076"/>
          <ac:picMkLst>
            <pc:docMk/>
            <pc:sldMk cId="3583610018" sldId="391"/>
            <ac:picMk id="51" creationId="{A13B7986-2EF7-481C-9271-E4B54E47ACE9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8:59.253" v="329" actId="1076"/>
          <ac:picMkLst>
            <pc:docMk/>
            <pc:sldMk cId="3583610018" sldId="391"/>
            <ac:picMk id="52" creationId="{8B424F29-3001-4580-A47B-43D3ECB8C926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9:05.066" v="331" actId="1076"/>
          <ac:picMkLst>
            <pc:docMk/>
            <pc:sldMk cId="3583610018" sldId="391"/>
            <ac:picMk id="53" creationId="{94EF3743-DE1E-4997-BC4E-5DA4C4696F7C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9:09.753" v="333" actId="1076"/>
          <ac:picMkLst>
            <pc:docMk/>
            <pc:sldMk cId="3583610018" sldId="391"/>
            <ac:picMk id="54" creationId="{3411F45B-7902-4A06-B31F-58412BA56A64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9:17.066" v="335" actId="1076"/>
          <ac:picMkLst>
            <pc:docMk/>
            <pc:sldMk cId="3583610018" sldId="391"/>
            <ac:picMk id="55" creationId="{49A7AACF-13CD-406A-B39B-C8939635B6D7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9:22.909" v="337" actId="1076"/>
          <ac:picMkLst>
            <pc:docMk/>
            <pc:sldMk cId="3583610018" sldId="391"/>
            <ac:picMk id="56" creationId="{85744E16-2A63-4A64-BD53-CC8C27285053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9:35.035" v="342" actId="1076"/>
          <ac:picMkLst>
            <pc:docMk/>
            <pc:sldMk cId="3583610018" sldId="391"/>
            <ac:picMk id="57" creationId="{33B0C1D9-0665-4717-B66F-8EA13D523272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9:38.878" v="343" actId="1076"/>
          <ac:picMkLst>
            <pc:docMk/>
            <pc:sldMk cId="3583610018" sldId="391"/>
            <ac:picMk id="58" creationId="{A2820FF4-510E-4E7F-ACF2-AF5B5301976B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9:43.363" v="345" actId="1076"/>
          <ac:picMkLst>
            <pc:docMk/>
            <pc:sldMk cId="3583610018" sldId="391"/>
            <ac:picMk id="59" creationId="{330116BB-01E7-4F18-BD06-B8B742ADC11D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9:46.332" v="347" actId="1076"/>
          <ac:picMkLst>
            <pc:docMk/>
            <pc:sldMk cId="3583610018" sldId="391"/>
            <ac:picMk id="60" creationId="{90ADDCE3-9227-4EB4-AD17-A8B30A2D5657}"/>
          </ac:picMkLst>
        </pc:picChg>
        <pc:picChg chg="add mod">
          <ac:chgData name="TANANPORN YANA" userId="S::tananporn_yana@cmu.ac.th::582cf2ae-1cfd-42cc-8a31-a13e10d493a9" providerId="AD" clId="Web-{1B3A1880-E2D9-4271-8E5A-27C50A7870EB}" dt="2020-08-25T17:39:50.738" v="349" actId="1076"/>
          <ac:picMkLst>
            <pc:docMk/>
            <pc:sldMk cId="3583610018" sldId="391"/>
            <ac:picMk id="61" creationId="{5EE6849A-A32E-4789-9FB7-8C5FDECDB623}"/>
          </ac:picMkLst>
        </pc:picChg>
        <pc:picChg chg="del">
          <ac:chgData name="TANANPORN YANA" userId="S::tananporn_yana@cmu.ac.th::582cf2ae-1cfd-42cc-8a31-a13e10d493a9" providerId="AD" clId="Web-{1B3A1880-E2D9-4271-8E5A-27C50A7870EB}" dt="2020-08-25T17:41:33.207" v="351"/>
          <ac:picMkLst>
            <pc:docMk/>
            <pc:sldMk cId="3583610018" sldId="391"/>
            <ac:picMk id="62" creationId="{EEADF35D-9354-4190-8B7D-B65E485170E7}"/>
          </ac:picMkLst>
        </pc:picChg>
        <pc:picChg chg="del">
          <ac:chgData name="TANANPORN YANA" userId="S::tananporn_yana@cmu.ac.th::582cf2ae-1cfd-42cc-8a31-a13e10d493a9" providerId="AD" clId="Web-{1B3A1880-E2D9-4271-8E5A-27C50A7870EB}" dt="2020-08-25T17:41:43.973" v="353"/>
          <ac:picMkLst>
            <pc:docMk/>
            <pc:sldMk cId="3583610018" sldId="391"/>
            <ac:picMk id="70" creationId="{30471C1C-ECB9-4750-83A6-3D38D134D364}"/>
          </ac:picMkLst>
        </pc:picChg>
        <pc:picChg chg="del">
          <ac:chgData name="TANANPORN YANA" userId="S::tananporn_yana@cmu.ac.th::582cf2ae-1cfd-42cc-8a31-a13e10d493a9" providerId="AD" clId="Web-{1B3A1880-E2D9-4271-8E5A-27C50A7870EB}" dt="2020-08-25T17:43:18.177" v="356"/>
          <ac:picMkLst>
            <pc:docMk/>
            <pc:sldMk cId="3583610018" sldId="391"/>
            <ac:picMk id="72" creationId="{6522EDE1-DD50-42B9-9F92-BD62AC84B6F4}"/>
          </ac:picMkLst>
        </pc:picChg>
        <pc:picChg chg="del">
          <ac:chgData name="TANANPORN YANA" userId="S::tananporn_yana@cmu.ac.th::582cf2ae-1cfd-42cc-8a31-a13e10d493a9" providerId="AD" clId="Web-{1B3A1880-E2D9-4271-8E5A-27C50A7870EB}" dt="2020-08-25T17:43:21.036" v="357"/>
          <ac:picMkLst>
            <pc:docMk/>
            <pc:sldMk cId="3583610018" sldId="391"/>
            <ac:picMk id="73" creationId="{45F209C7-3A73-45C5-9FEB-3A2580348CD0}"/>
          </ac:picMkLst>
        </pc:picChg>
        <pc:picChg chg="del">
          <ac:chgData name="TANANPORN YANA" userId="S::tananporn_yana@cmu.ac.th::582cf2ae-1cfd-42cc-8a31-a13e10d493a9" providerId="AD" clId="Web-{1B3A1880-E2D9-4271-8E5A-27C50A7870EB}" dt="2020-08-25T17:42:56.176" v="355"/>
          <ac:picMkLst>
            <pc:docMk/>
            <pc:sldMk cId="3583610018" sldId="391"/>
            <ac:picMk id="74" creationId="{C93220C2-EB2C-41C5-A31C-A0DD106EBC93}"/>
          </ac:picMkLst>
        </pc:picChg>
        <pc:picChg chg="del">
          <ac:chgData name="TANANPORN YANA" userId="S::tananporn_yana@cmu.ac.th::582cf2ae-1cfd-42cc-8a31-a13e10d493a9" providerId="AD" clId="Web-{1B3A1880-E2D9-4271-8E5A-27C50A7870EB}" dt="2020-08-25T17:41:34.395" v="352"/>
          <ac:picMkLst>
            <pc:docMk/>
            <pc:sldMk cId="3583610018" sldId="391"/>
            <ac:picMk id="83" creationId="{8B738F51-9F8F-487C-A6CC-B561AB95706F}"/>
          </ac:picMkLst>
        </pc:picChg>
        <pc:picChg chg="del">
          <ac:chgData name="TANANPORN YANA" userId="S::tananporn_yana@cmu.ac.th::582cf2ae-1cfd-42cc-8a31-a13e10d493a9" providerId="AD" clId="Web-{1B3A1880-E2D9-4271-8E5A-27C50A7870EB}" dt="2020-08-25T17:41:44.832" v="354"/>
          <ac:picMkLst>
            <pc:docMk/>
            <pc:sldMk cId="3583610018" sldId="391"/>
            <ac:picMk id="85" creationId="{2D2B7C43-7465-49E2-9160-C30ED1539DD0}"/>
          </ac:picMkLst>
        </pc:picChg>
      </pc:sldChg>
    </pc:docChg>
  </pc:docChgLst>
  <pc:docChgLst>
    <pc:chgData name="TANANPORN YANA" userId="582cf2ae-1cfd-42cc-8a31-a13e10d493a9" providerId="ADAL" clId="{9B595E89-551A-4ACE-A613-B76CBD295CFB}"/>
    <pc:docChg chg="undo custSel mod addSld delSld modSld sldOrd">
      <pc:chgData name="TANANPORN YANA" userId="582cf2ae-1cfd-42cc-8a31-a13e10d493a9" providerId="ADAL" clId="{9B595E89-551A-4ACE-A613-B76CBD295CFB}" dt="2020-08-24T17:00:20.330" v="1347" actId="207"/>
      <pc:docMkLst>
        <pc:docMk/>
      </pc:docMkLst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13758320" sldId="257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13758320" sldId="257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212682184" sldId="258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212682184" sldId="258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486176497" sldId="259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486176497" sldId="259"/>
            <ac:spMk id="2" creationId="{00000000-0000-0000-0000-000000000000}"/>
          </ac:spMkLst>
        </pc:spChg>
      </pc:sldChg>
      <pc:sldChg chg="addSp modSp mod">
        <pc:chgData name="TANANPORN YANA" userId="582cf2ae-1cfd-42cc-8a31-a13e10d493a9" providerId="ADAL" clId="{9B595E89-551A-4ACE-A613-B76CBD295CFB}" dt="2020-08-24T14:37:01.448" v="434" actId="1076"/>
        <pc:sldMkLst>
          <pc:docMk/>
          <pc:sldMk cId="2582224218" sldId="260"/>
        </pc:sldMkLst>
        <pc:spChg chg="mod">
          <ac:chgData name="TANANPORN YANA" userId="582cf2ae-1cfd-42cc-8a31-a13e10d493a9" providerId="ADAL" clId="{9B595E89-551A-4ACE-A613-B76CBD295CFB}" dt="2020-08-24T14:36:59.156" v="433"/>
          <ac:spMkLst>
            <pc:docMk/>
            <pc:sldMk cId="2582224218" sldId="260"/>
            <ac:spMk id="18" creationId="{F5C864AC-C5CD-49D3-9742-2A63925BC0B4}"/>
          </ac:spMkLst>
        </pc:spChg>
        <pc:spChg chg="mod">
          <ac:chgData name="TANANPORN YANA" userId="582cf2ae-1cfd-42cc-8a31-a13e10d493a9" providerId="ADAL" clId="{9B595E89-551A-4ACE-A613-B76CBD295CFB}" dt="2020-08-24T14:36:59.156" v="433"/>
          <ac:spMkLst>
            <pc:docMk/>
            <pc:sldMk cId="2582224218" sldId="260"/>
            <ac:spMk id="23" creationId="{7BC65160-64BC-41F3-AD05-D233155F62AA}"/>
          </ac:spMkLst>
        </pc:spChg>
        <pc:spChg chg="mod">
          <ac:chgData name="TANANPORN YANA" userId="582cf2ae-1cfd-42cc-8a31-a13e10d493a9" providerId="ADAL" clId="{9B595E89-551A-4ACE-A613-B76CBD295CFB}" dt="2020-08-24T14:36:59.156" v="433"/>
          <ac:spMkLst>
            <pc:docMk/>
            <pc:sldMk cId="2582224218" sldId="260"/>
            <ac:spMk id="24" creationId="{D4D3B2FE-787D-4CEB-AF05-691311EDFFED}"/>
          </ac:spMkLst>
        </pc:spChg>
        <pc:spChg chg="mod">
          <ac:chgData name="TANANPORN YANA" userId="582cf2ae-1cfd-42cc-8a31-a13e10d493a9" providerId="ADAL" clId="{9B595E89-551A-4ACE-A613-B76CBD295CFB}" dt="2020-08-24T14:36:59.156" v="433"/>
          <ac:spMkLst>
            <pc:docMk/>
            <pc:sldMk cId="2582224218" sldId="260"/>
            <ac:spMk id="25" creationId="{7847170E-21DF-471B-BEB7-5EB8A52BAC80}"/>
          </ac:spMkLst>
        </pc:spChg>
        <pc:spChg chg="mod">
          <ac:chgData name="TANANPORN YANA" userId="582cf2ae-1cfd-42cc-8a31-a13e10d493a9" providerId="ADAL" clId="{9B595E89-551A-4ACE-A613-B76CBD295CFB}" dt="2020-08-24T14:36:59.156" v="433"/>
          <ac:spMkLst>
            <pc:docMk/>
            <pc:sldMk cId="2582224218" sldId="260"/>
            <ac:spMk id="26" creationId="{903F7D7C-CDB1-441E-BE46-70F4D477AB10}"/>
          </ac:spMkLst>
        </pc:spChg>
        <pc:spChg chg="mod">
          <ac:chgData name="TANANPORN YANA" userId="582cf2ae-1cfd-42cc-8a31-a13e10d493a9" providerId="ADAL" clId="{9B595E89-551A-4ACE-A613-B76CBD295CFB}" dt="2020-08-24T14:36:59.156" v="433"/>
          <ac:spMkLst>
            <pc:docMk/>
            <pc:sldMk cId="2582224218" sldId="260"/>
            <ac:spMk id="27" creationId="{5D7F65B3-C060-41CF-B5DF-2511988C6FEB}"/>
          </ac:spMkLst>
        </pc:spChg>
        <pc:grpChg chg="add mod">
          <ac:chgData name="TANANPORN YANA" userId="582cf2ae-1cfd-42cc-8a31-a13e10d493a9" providerId="ADAL" clId="{9B595E89-551A-4ACE-A613-B76CBD295CFB}" dt="2020-08-24T14:37:01.448" v="434" actId="1076"/>
          <ac:grpSpMkLst>
            <pc:docMk/>
            <pc:sldMk cId="2582224218" sldId="260"/>
            <ac:grpSpMk id="17" creationId="{C70A2EB4-7173-4319-AAB3-91451A61CA4E}"/>
          </ac:grpSpMkLst>
        </pc:grpChg>
      </pc:sldChg>
      <pc:sldChg chg="del">
        <pc:chgData name="TANANPORN YANA" userId="582cf2ae-1cfd-42cc-8a31-a13e10d493a9" providerId="ADAL" clId="{9B595E89-551A-4ACE-A613-B76CBD295CFB}" dt="2020-08-24T13:58:22.890" v="125" actId="47"/>
        <pc:sldMkLst>
          <pc:docMk/>
          <pc:sldMk cId="1100588271" sldId="261"/>
        </pc:sldMkLst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4076648355" sldId="263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4076648355" sldId="263"/>
            <ac:spMk id="2" creationId="{00000000-0000-0000-0000-000000000000}"/>
          </ac:spMkLst>
        </pc:spChg>
      </pc:sldChg>
      <pc:sldChg chg="addSp delSp modSp mod">
        <pc:chgData name="TANANPORN YANA" userId="582cf2ae-1cfd-42cc-8a31-a13e10d493a9" providerId="ADAL" clId="{9B595E89-551A-4ACE-A613-B76CBD295CFB}" dt="2020-08-24T16:44:50.922" v="1209" actId="1076"/>
        <pc:sldMkLst>
          <pc:docMk/>
          <pc:sldMk cId="545688175" sldId="264"/>
        </pc:sldMkLst>
        <pc:spChg chg="mod">
          <ac:chgData name="TANANPORN YANA" userId="582cf2ae-1cfd-42cc-8a31-a13e10d493a9" providerId="ADAL" clId="{9B595E89-551A-4ACE-A613-B76CBD295CFB}" dt="2020-08-24T15:13:52.389" v="622"/>
          <ac:spMkLst>
            <pc:docMk/>
            <pc:sldMk cId="545688175" sldId="264"/>
            <ac:spMk id="2" creationId="{00000000-0000-0000-0000-000000000000}"/>
          </ac:spMkLst>
        </pc:spChg>
        <pc:spChg chg="del mod">
          <ac:chgData name="TANANPORN YANA" userId="582cf2ae-1cfd-42cc-8a31-a13e10d493a9" providerId="ADAL" clId="{9B595E89-551A-4ACE-A613-B76CBD295CFB}" dt="2020-08-24T14:35:10.330" v="383" actId="931"/>
          <ac:spMkLst>
            <pc:docMk/>
            <pc:sldMk cId="545688175" sldId="264"/>
            <ac:spMk id="4" creationId="{64E41FB9-D9D8-4FE1-BBBD-DFC93A63C6E3}"/>
          </ac:spMkLst>
        </pc:spChg>
        <pc:spChg chg="del mod">
          <ac:chgData name="TANANPORN YANA" userId="582cf2ae-1cfd-42cc-8a31-a13e10d493a9" providerId="ADAL" clId="{9B595E89-551A-4ACE-A613-B76CBD295CFB}" dt="2020-08-24T14:34:36.068" v="373" actId="478"/>
          <ac:spMkLst>
            <pc:docMk/>
            <pc:sldMk cId="545688175" sldId="264"/>
            <ac:spMk id="6" creationId="{64E4987D-4E78-40CF-8F49-93B7F211C618}"/>
          </ac:spMkLst>
        </pc:spChg>
        <pc:spChg chg="del mod">
          <ac:chgData name="TANANPORN YANA" userId="582cf2ae-1cfd-42cc-8a31-a13e10d493a9" providerId="ADAL" clId="{9B595E89-551A-4ACE-A613-B76CBD295CFB}" dt="2020-08-24T14:34:20.935" v="366" actId="931"/>
          <ac:spMkLst>
            <pc:docMk/>
            <pc:sldMk cId="545688175" sldId="264"/>
            <ac:spMk id="8" creationId="{5CC0DB74-8B86-4DF3-B739-21E19B5335F1}"/>
          </ac:spMkLst>
        </pc:spChg>
        <pc:spChg chg="mod">
          <ac:chgData name="TANANPORN YANA" userId="582cf2ae-1cfd-42cc-8a31-a13e10d493a9" providerId="ADAL" clId="{9B595E89-551A-4ACE-A613-B76CBD295CFB}" dt="2020-08-24T15:09:57.017" v="621" actId="207"/>
          <ac:spMkLst>
            <pc:docMk/>
            <pc:sldMk cId="545688175" sldId="264"/>
            <ac:spMk id="9" creationId="{DE522F0C-0DF7-4C21-8AC9-08AD0B70E26D}"/>
          </ac:spMkLst>
        </pc:spChg>
        <pc:spChg chg="mod">
          <ac:chgData name="TANANPORN YANA" userId="582cf2ae-1cfd-42cc-8a31-a13e10d493a9" providerId="ADAL" clId="{9B595E89-551A-4ACE-A613-B76CBD295CFB}" dt="2020-08-24T14:40:43.726" v="486" actId="1076"/>
          <ac:spMkLst>
            <pc:docMk/>
            <pc:sldMk cId="545688175" sldId="264"/>
            <ac:spMk id="10" creationId="{A67C230F-8A3B-497D-A936-26D78239928C}"/>
          </ac:spMkLst>
        </pc:spChg>
        <pc:spChg chg="mod">
          <ac:chgData name="TANANPORN YANA" userId="582cf2ae-1cfd-42cc-8a31-a13e10d493a9" providerId="ADAL" clId="{9B595E89-551A-4ACE-A613-B76CBD295CFB}" dt="2020-08-24T14:44:32.797" v="513" actId="1076"/>
          <ac:spMkLst>
            <pc:docMk/>
            <pc:sldMk cId="545688175" sldId="264"/>
            <ac:spMk id="11" creationId="{2D2DFBB4-A6CD-4AFE-AB7C-B5179CE69A02}"/>
          </ac:spMkLst>
        </pc:spChg>
        <pc:spChg chg="mod">
          <ac:chgData name="TANANPORN YANA" userId="582cf2ae-1cfd-42cc-8a31-a13e10d493a9" providerId="ADAL" clId="{9B595E89-551A-4ACE-A613-B76CBD295CFB}" dt="2020-08-24T15:04:18.622" v="619" actId="1076"/>
          <ac:spMkLst>
            <pc:docMk/>
            <pc:sldMk cId="545688175" sldId="264"/>
            <ac:spMk id="12" creationId="{812BEB59-9537-4F93-BD8B-E71F599B3EA4}"/>
          </ac:spMkLst>
        </pc:spChg>
        <pc:spChg chg="del">
          <ac:chgData name="TANANPORN YANA" userId="582cf2ae-1cfd-42cc-8a31-a13e10d493a9" providerId="ADAL" clId="{9B595E89-551A-4ACE-A613-B76CBD295CFB}" dt="2020-08-24T14:34:38.089" v="375" actId="478"/>
          <ac:spMkLst>
            <pc:docMk/>
            <pc:sldMk cId="545688175" sldId="264"/>
            <ac:spMk id="13" creationId="{8F6BB7B6-24CA-49DB-A7C0-D6BA9DC4309F}"/>
          </ac:spMkLst>
        </pc:spChg>
        <pc:spChg chg="del">
          <ac:chgData name="TANANPORN YANA" userId="582cf2ae-1cfd-42cc-8a31-a13e10d493a9" providerId="ADAL" clId="{9B595E89-551A-4ACE-A613-B76CBD295CFB}" dt="2020-08-24T14:34:37.130" v="374" actId="478"/>
          <ac:spMkLst>
            <pc:docMk/>
            <pc:sldMk cId="545688175" sldId="264"/>
            <ac:spMk id="14" creationId="{EC0777BF-1C7F-4855-AE4F-B0AB8C5ECE8D}"/>
          </ac:spMkLst>
        </pc:spChg>
        <pc:spChg chg="del mod">
          <ac:chgData name="TANANPORN YANA" userId="582cf2ae-1cfd-42cc-8a31-a13e10d493a9" providerId="ADAL" clId="{9B595E89-551A-4ACE-A613-B76CBD295CFB}" dt="2020-08-24T16:31:53.731" v="1196" actId="478"/>
          <ac:spMkLst>
            <pc:docMk/>
            <pc:sldMk cId="545688175" sldId="264"/>
            <ac:spMk id="15" creationId="{002F7FF2-826C-45B4-9AEF-FB30807087DC}"/>
          </ac:spMkLst>
        </pc:spChg>
        <pc:spChg chg="del mod">
          <ac:chgData name="TANANPORN YANA" userId="582cf2ae-1cfd-42cc-8a31-a13e10d493a9" providerId="ADAL" clId="{9B595E89-551A-4ACE-A613-B76CBD295CFB}" dt="2020-08-24T14:34:39.452" v="377" actId="478"/>
          <ac:spMkLst>
            <pc:docMk/>
            <pc:sldMk cId="545688175" sldId="264"/>
            <ac:spMk id="16" creationId="{D9C22DAD-A0FA-42C3-8B57-00D075EC4DE8}"/>
          </ac:spMkLst>
        </pc:spChg>
        <pc:spChg chg="add del mod">
          <ac:chgData name="TANANPORN YANA" userId="582cf2ae-1cfd-42cc-8a31-a13e10d493a9" providerId="ADAL" clId="{9B595E89-551A-4ACE-A613-B76CBD295CFB}" dt="2020-08-24T16:23:01.966" v="1100" actId="478"/>
          <ac:spMkLst>
            <pc:docMk/>
            <pc:sldMk cId="545688175" sldId="264"/>
            <ac:spMk id="40" creationId="{C97D1ABC-AB34-4864-A648-5DD809D8E1A8}"/>
          </ac:spMkLst>
        </pc:spChg>
        <pc:spChg chg="add del">
          <ac:chgData name="TANANPORN YANA" userId="582cf2ae-1cfd-42cc-8a31-a13e10d493a9" providerId="ADAL" clId="{9B595E89-551A-4ACE-A613-B76CBD295CFB}" dt="2020-08-24T14:41:15.403" v="491" actId="22"/>
          <ac:spMkLst>
            <pc:docMk/>
            <pc:sldMk cId="545688175" sldId="264"/>
            <ac:spMk id="41" creationId="{3543AC75-FD82-4854-BC63-FFC17BB8989F}"/>
          </ac:spMkLst>
        </pc:spChg>
        <pc:spChg chg="mod">
          <ac:chgData name="TANANPORN YANA" userId="582cf2ae-1cfd-42cc-8a31-a13e10d493a9" providerId="ADAL" clId="{9B595E89-551A-4ACE-A613-B76CBD295CFB}" dt="2020-08-24T16:35:38.330" v="1208" actId="1076"/>
          <ac:spMkLst>
            <pc:docMk/>
            <pc:sldMk cId="545688175" sldId="264"/>
            <ac:spMk id="43" creationId="{D2336B51-56EC-4C27-B66A-C21A1E9276B5}"/>
          </ac:spMkLst>
        </pc:spChg>
        <pc:spChg chg="mod">
          <ac:chgData name="TANANPORN YANA" userId="582cf2ae-1cfd-42cc-8a31-a13e10d493a9" providerId="ADAL" clId="{9B595E89-551A-4ACE-A613-B76CBD295CFB}" dt="2020-08-24T16:44:50.922" v="1209" actId="1076"/>
          <ac:spMkLst>
            <pc:docMk/>
            <pc:sldMk cId="545688175" sldId="264"/>
            <ac:spMk id="45" creationId="{431CC6B8-F55F-446C-B4D9-0B33490AD0A7}"/>
          </ac:spMkLst>
        </pc:spChg>
        <pc:spChg chg="add del">
          <ac:chgData name="TANANPORN YANA" userId="582cf2ae-1cfd-42cc-8a31-a13e10d493a9" providerId="ADAL" clId="{9B595E89-551A-4ACE-A613-B76CBD295CFB}" dt="2020-08-24T16:23:15.702" v="1104" actId="478"/>
          <ac:spMkLst>
            <pc:docMk/>
            <pc:sldMk cId="545688175" sldId="264"/>
            <ac:spMk id="47" creationId="{B79106F2-930B-48F3-A3F8-126F3AF9C972}"/>
          </ac:spMkLst>
        </pc:spChg>
        <pc:spChg chg="del mod">
          <ac:chgData name="TANANPORN YANA" userId="582cf2ae-1cfd-42cc-8a31-a13e10d493a9" providerId="ADAL" clId="{9B595E89-551A-4ACE-A613-B76CBD295CFB}" dt="2020-08-24T16:25:05.252" v="1140" actId="478"/>
          <ac:spMkLst>
            <pc:docMk/>
            <pc:sldMk cId="545688175" sldId="264"/>
            <ac:spMk id="48" creationId="{4F7C5489-1949-430D-9E08-5249B59ED442}"/>
          </ac:spMkLst>
        </pc:spChg>
        <pc:spChg chg="add del">
          <ac:chgData name="TANANPORN YANA" userId="582cf2ae-1cfd-42cc-8a31-a13e10d493a9" providerId="ADAL" clId="{9B595E89-551A-4ACE-A613-B76CBD295CFB}" dt="2020-08-24T16:23:15.702" v="1104" actId="478"/>
          <ac:spMkLst>
            <pc:docMk/>
            <pc:sldMk cId="545688175" sldId="264"/>
            <ac:spMk id="51" creationId="{63E1D288-A9DA-4BD8-81CC-688FF7277E4B}"/>
          </ac:spMkLst>
        </pc:spChg>
        <pc:spChg chg="add mod">
          <ac:chgData name="TANANPORN YANA" userId="582cf2ae-1cfd-42cc-8a31-a13e10d493a9" providerId="ADAL" clId="{9B595E89-551A-4ACE-A613-B76CBD295CFB}" dt="2020-08-24T16:31:37.658" v="1192" actId="14100"/>
          <ac:spMkLst>
            <pc:docMk/>
            <pc:sldMk cId="545688175" sldId="264"/>
            <ac:spMk id="53" creationId="{5B952CF6-EE5A-4185-BAF9-F92E1247C095}"/>
          </ac:spMkLst>
        </pc:spChg>
        <pc:spChg chg="add mod">
          <ac:chgData name="TANANPORN YANA" userId="582cf2ae-1cfd-42cc-8a31-a13e10d493a9" providerId="ADAL" clId="{9B595E89-551A-4ACE-A613-B76CBD295CFB}" dt="2020-08-24T16:31:46.667" v="1194" actId="1076"/>
          <ac:spMkLst>
            <pc:docMk/>
            <pc:sldMk cId="545688175" sldId="264"/>
            <ac:spMk id="55" creationId="{4C3F34F9-3C61-4F61-A762-DCED4DF53B89}"/>
          </ac:spMkLst>
        </pc:spChg>
        <pc:grpChg chg="del">
          <ac:chgData name="TANANPORN YANA" userId="582cf2ae-1cfd-42cc-8a31-a13e10d493a9" providerId="ADAL" clId="{9B595E89-551A-4ACE-A613-B76CBD295CFB}" dt="2020-08-24T14:36:50.140" v="432" actId="478"/>
          <ac:grpSpMkLst>
            <pc:docMk/>
            <pc:sldMk cId="545688175" sldId="264"/>
            <ac:grpSpMk id="17" creationId="{8B055D25-99FA-433F-9839-C076D8C2F101}"/>
          </ac:grpSpMkLst>
        </pc:grpChg>
        <pc:grpChg chg="del mod">
          <ac:chgData name="TANANPORN YANA" userId="582cf2ae-1cfd-42cc-8a31-a13e10d493a9" providerId="ADAL" clId="{9B595E89-551A-4ACE-A613-B76CBD295CFB}" dt="2020-08-24T14:37:29.943" v="438" actId="478"/>
          <ac:grpSpMkLst>
            <pc:docMk/>
            <pc:sldMk cId="545688175" sldId="264"/>
            <ac:grpSpMk id="24" creationId="{7A2FEE48-D5CA-44BF-9EF0-639CC7B9FEAD}"/>
          </ac:grpSpMkLst>
        </pc:grpChg>
        <pc:grpChg chg="del">
          <ac:chgData name="TANANPORN YANA" userId="582cf2ae-1cfd-42cc-8a31-a13e10d493a9" providerId="ADAL" clId="{9B595E89-551A-4ACE-A613-B76CBD295CFB}" dt="2020-08-24T14:34:35.130" v="372" actId="478"/>
          <ac:grpSpMkLst>
            <pc:docMk/>
            <pc:sldMk cId="545688175" sldId="264"/>
            <ac:grpSpMk id="31" creationId="{220D12EF-0DD3-45F5-8BF8-2FB5E8991A02}"/>
          </ac:grpSpMkLst>
        </pc:grpChg>
        <pc:picChg chg="add mod">
          <ac:chgData name="TANANPORN YANA" userId="582cf2ae-1cfd-42cc-8a31-a13e10d493a9" providerId="ADAL" clId="{9B595E89-551A-4ACE-A613-B76CBD295CFB}" dt="2020-08-24T16:35:13.774" v="1207" actId="14861"/>
          <ac:picMkLst>
            <pc:docMk/>
            <pc:sldMk cId="545688175" sldId="264"/>
            <ac:picMk id="5" creationId="{D29E2133-68CE-42E0-B91F-7D2DCCD3D24D}"/>
          </ac:picMkLst>
        </pc:picChg>
        <pc:picChg chg="add mod">
          <ac:chgData name="TANANPORN YANA" userId="582cf2ae-1cfd-42cc-8a31-a13e10d493a9" providerId="ADAL" clId="{9B595E89-551A-4ACE-A613-B76CBD295CFB}" dt="2020-08-24T16:34:58.879" v="1204" actId="14861"/>
          <ac:picMkLst>
            <pc:docMk/>
            <pc:sldMk cId="545688175" sldId="264"/>
            <ac:picMk id="38" creationId="{E16B3E1D-188F-4D35-90AE-7EA434959473}"/>
          </ac:picMkLst>
        </pc:pic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1193761978" sldId="267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193761978" sldId="267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38:04.650" v="33" actId="16037"/>
        <pc:sldMkLst>
          <pc:docMk/>
          <pc:sldMk cId="1309311861" sldId="272"/>
        </pc:sldMkLst>
        <pc:spChg chg="mod">
          <ac:chgData name="TANANPORN YANA" userId="582cf2ae-1cfd-42cc-8a31-a13e10d493a9" providerId="ADAL" clId="{9B595E89-551A-4ACE-A613-B76CBD295CFB}" dt="2020-08-24T13:38:04.650" v="33" actId="16037"/>
          <ac:spMkLst>
            <pc:docMk/>
            <pc:sldMk cId="1309311861" sldId="272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1962509890" sldId="273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962509890" sldId="273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752850898" sldId="274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752850898" sldId="274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6:20:16.505" v="1084" actId="1076"/>
        <pc:sldMkLst>
          <pc:docMk/>
          <pc:sldMk cId="4095751882" sldId="275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4095751882" sldId="275"/>
            <ac:spMk id="2" creationId="{00000000-0000-0000-0000-000000000000}"/>
          </ac:spMkLst>
        </pc:spChg>
        <pc:spChg chg="mod">
          <ac:chgData name="TANANPORN YANA" userId="582cf2ae-1cfd-42cc-8a31-a13e10d493a9" providerId="ADAL" clId="{9B595E89-551A-4ACE-A613-B76CBD295CFB}" dt="2020-08-24T16:20:16.505" v="1084" actId="1076"/>
          <ac:spMkLst>
            <pc:docMk/>
            <pc:sldMk cId="4095751882" sldId="275"/>
            <ac:spMk id="6" creationId="{945DA869-3993-4172-8787-E0C42ED750F7}"/>
          </ac:spMkLst>
        </pc:spChg>
        <pc:spChg chg="mod">
          <ac:chgData name="TANANPORN YANA" userId="582cf2ae-1cfd-42cc-8a31-a13e10d493a9" providerId="ADAL" clId="{9B595E89-551A-4ACE-A613-B76CBD295CFB}" dt="2020-08-24T16:14:08.194" v="1043" actId="1076"/>
          <ac:spMkLst>
            <pc:docMk/>
            <pc:sldMk cId="4095751882" sldId="275"/>
            <ac:spMk id="14" creationId="{4CBB9DAC-4689-4533-891D-26306AEAE974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426826001" sldId="276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426826001" sldId="276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011732769" sldId="277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011732769" sldId="277"/>
            <ac:spMk id="2" creationId="{00000000-0000-0000-0000-000000000000}"/>
          </ac:spMkLst>
        </pc:spChg>
      </pc:sldChg>
      <pc:sldChg chg="modSp">
        <pc:chgData name="TANANPORN YANA" userId="582cf2ae-1cfd-42cc-8a31-a13e10d493a9" providerId="ADAL" clId="{9B595E89-551A-4ACE-A613-B76CBD295CFB}" dt="2020-08-24T13:25:00.879" v="31"/>
        <pc:sldMkLst>
          <pc:docMk/>
          <pc:sldMk cId="340871489" sldId="278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40871489" sldId="278"/>
            <ac:spMk id="2" creationId="{00000000-0000-0000-0000-000000000000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40871489" sldId="278"/>
            <ac:spMk id="5" creationId="{04AB1344-8CD0-4A11-81F2-EE491BF9A2AA}"/>
          </ac:spMkLst>
        </pc:spChg>
        <pc:picChg chg="mod">
          <ac:chgData name="TANANPORN YANA" userId="582cf2ae-1cfd-42cc-8a31-a13e10d493a9" providerId="ADAL" clId="{9B595E89-551A-4ACE-A613-B76CBD295CFB}" dt="2020-08-24T13:25:00.879" v="31"/>
          <ac:picMkLst>
            <pc:docMk/>
            <pc:sldMk cId="340871489" sldId="278"/>
            <ac:picMk id="11" creationId="{E3F931E3-7E3C-4BA9-9A35-7E9E0EE6A227}"/>
          </ac:picMkLst>
        </pc:picChg>
        <pc:picChg chg="mod">
          <ac:chgData name="TANANPORN YANA" userId="582cf2ae-1cfd-42cc-8a31-a13e10d493a9" providerId="ADAL" clId="{9B595E89-551A-4ACE-A613-B76CBD295CFB}" dt="2020-08-24T13:25:00.879" v="31"/>
          <ac:picMkLst>
            <pc:docMk/>
            <pc:sldMk cId="340871489" sldId="278"/>
            <ac:picMk id="22" creationId="{F003A9EC-C8F6-449A-A373-2A36B3657ED3}"/>
          </ac:picMkLst>
        </pc:pic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4091427742" sldId="279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4091427742" sldId="279"/>
            <ac:spMk id="2" creationId="{00000000-0000-0000-0000-000000000000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4091427742" sldId="279"/>
            <ac:spMk id="5" creationId="{6257434D-A551-43A2-8628-A49254B089C2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4091427742" sldId="279"/>
            <ac:spMk id="8" creationId="{4202F195-B2C8-43DC-B4CF-7C618B8BEBC2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4091427742" sldId="279"/>
            <ac:spMk id="10" creationId="{4CC3E617-084F-4825-9AE8-2120B5857C09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4091427742" sldId="279"/>
            <ac:spMk id="33" creationId="{547412DC-BBD7-44A6-AC8A-2768098AC81A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61287555" sldId="280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61287555" sldId="280"/>
            <ac:spMk id="2" creationId="{00000000-0000-0000-0000-000000000000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61287555" sldId="280"/>
            <ac:spMk id="4" creationId="{CC829644-49EE-4FD1-9FA5-ED1461597A1E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61287555" sldId="280"/>
            <ac:spMk id="7" creationId="{71519B70-B264-485B-B744-B915F1E0CDD2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61287555" sldId="280"/>
            <ac:spMk id="15" creationId="{A1A4A738-D44C-46C4-B9AE-9A68763EE9D7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61287555" sldId="280"/>
            <ac:spMk id="17" creationId="{EAA74846-D95F-4B72-B7C7-260B6C1C0A11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61287555" sldId="280"/>
            <ac:spMk id="19" creationId="{CF60237A-A20B-4AD3-AAE6-0F2C0E5C9BE8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61287555" sldId="280"/>
            <ac:spMk id="22" creationId="{CD0FF63F-A577-4D49-B3E4-421AAE37C74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383292764" sldId="281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383292764" sldId="281"/>
            <ac:spMk id="2" creationId="{00000000-0000-0000-0000-000000000000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383292764" sldId="281"/>
            <ac:spMk id="4" creationId="{B5AB2E96-18D7-46CD-B116-5D0B71C2F196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383292764" sldId="281"/>
            <ac:spMk id="6" creationId="{B5AC72F3-CCDA-42B5-A6CE-DA20C37B1F92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383292764" sldId="281"/>
            <ac:spMk id="18" creationId="{FB56606E-A79C-4463-AE26-BF0E118EBA46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383292764" sldId="281"/>
            <ac:spMk id="22" creationId="{4B064E69-4873-403D-977B-9947B18ADD92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383292764" sldId="281"/>
            <ac:spMk id="26" creationId="{7B0B8765-501B-468E-88E2-76013C7D3D8A}"/>
          </ac:spMkLst>
        </pc:spChg>
      </pc:sldChg>
      <pc:sldChg chg="modSp">
        <pc:chgData name="TANANPORN YANA" userId="582cf2ae-1cfd-42cc-8a31-a13e10d493a9" providerId="ADAL" clId="{9B595E89-551A-4ACE-A613-B76CBD295CFB}" dt="2020-08-24T13:25:00.879" v="31"/>
        <pc:sldMkLst>
          <pc:docMk/>
          <pc:sldMk cId="1961774320" sldId="288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961774320" sldId="288"/>
            <ac:spMk id="3" creationId="{08359F05-E81D-4D27-AED1-9F80CAF2416C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961774320" sldId="288"/>
            <ac:spMk id="5" creationId="{5BC57B4A-FF3C-4CD6-8598-49DA1B584A72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961774320" sldId="288"/>
            <ac:spMk id="7" creationId="{56D288B3-D746-492F-94C4-F1D9DCC00C94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961774320" sldId="288"/>
            <ac:spMk id="9" creationId="{F3E085C2-200F-4DA8-BED0-95191EDE512C}"/>
          </ac:spMkLst>
        </pc:spChg>
      </pc:sldChg>
      <pc:sldChg chg="modSp">
        <pc:chgData name="TANANPORN YANA" userId="582cf2ae-1cfd-42cc-8a31-a13e10d493a9" providerId="ADAL" clId="{9B595E89-551A-4ACE-A613-B76CBD295CFB}" dt="2020-08-24T13:25:00.879" v="31"/>
        <pc:sldMkLst>
          <pc:docMk/>
          <pc:sldMk cId="3956899320" sldId="335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956899320" sldId="335"/>
            <ac:spMk id="3" creationId="{83D66C17-0FD4-411C-B6EC-F9A0607D890F}"/>
          </ac:spMkLst>
        </pc:spChg>
      </pc:sldChg>
      <pc:sldChg chg="modSp mod">
        <pc:chgData name="TANANPORN YANA" userId="582cf2ae-1cfd-42cc-8a31-a13e10d493a9" providerId="ADAL" clId="{9B595E89-551A-4ACE-A613-B76CBD295CFB}" dt="2020-08-24T14:11:57.677" v="261" actId="1076"/>
        <pc:sldMkLst>
          <pc:docMk/>
          <pc:sldMk cId="2961927801" sldId="355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2961927801" sldId="355"/>
            <ac:spMk id="2" creationId="{00000000-0000-0000-0000-000000000000}"/>
          </ac:spMkLst>
        </pc:spChg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2961927801" sldId="355"/>
            <ac:spMk id="4" creationId="{C302950E-8141-43E6-A26E-CDDBF3CB1889}"/>
          </ac:spMkLst>
        </pc:spChg>
        <pc:spChg chg="mod">
          <ac:chgData name="TANANPORN YANA" userId="582cf2ae-1cfd-42cc-8a31-a13e10d493a9" providerId="ADAL" clId="{9B595E89-551A-4ACE-A613-B76CBD295CFB}" dt="2020-08-24T14:11:57.677" v="261" actId="1076"/>
          <ac:spMkLst>
            <pc:docMk/>
            <pc:sldMk cId="2961927801" sldId="355"/>
            <ac:spMk id="55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2788530158" sldId="356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2788530158" sldId="356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538166122" sldId="357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538166122" sldId="357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4:12:20.251" v="265" actId="1076"/>
        <pc:sldMkLst>
          <pc:docMk/>
          <pc:sldMk cId="574533646" sldId="361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574533646" sldId="361"/>
            <ac:spMk id="2" creationId="{00000000-0000-0000-0000-000000000000}"/>
          </ac:spMkLst>
        </pc:spChg>
        <pc:spChg chg="mod">
          <ac:chgData name="TANANPORN YANA" userId="582cf2ae-1cfd-42cc-8a31-a13e10d493a9" providerId="ADAL" clId="{9B595E89-551A-4ACE-A613-B76CBD295CFB}" dt="2020-08-24T14:12:20.251" v="265" actId="1076"/>
          <ac:spMkLst>
            <pc:docMk/>
            <pc:sldMk cId="574533646" sldId="361"/>
            <ac:spMk id="3" creationId="{1ABA7BA5-6CBC-4889-B348-9AD65D51C7AE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793221408" sldId="362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793221408" sldId="362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1339972698" sldId="363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339972698" sldId="363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836956605" sldId="364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836956605" sldId="364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08390606" sldId="366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08390606" sldId="366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939833310" sldId="367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939833310" sldId="367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845759150" sldId="368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845759150" sldId="368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161441251" sldId="369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161441251" sldId="369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1905950680" sldId="370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905950680" sldId="370"/>
            <ac:spMk id="2" creationId="{00000000-0000-0000-0000-000000000000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751896059" sldId="372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751896059" sldId="372"/>
            <ac:spMk id="2" creationId="{00000000-0000-0000-0000-000000000000}"/>
          </ac:spMkLst>
        </pc:spChg>
      </pc:sldChg>
      <pc:sldChg chg="modSp">
        <pc:chgData name="TANANPORN YANA" userId="582cf2ae-1cfd-42cc-8a31-a13e10d493a9" providerId="ADAL" clId="{9B595E89-551A-4ACE-A613-B76CBD295CFB}" dt="2020-08-24T13:25:00.879" v="31"/>
        <pc:sldMkLst>
          <pc:docMk/>
          <pc:sldMk cId="3328831822" sldId="373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328831822" sldId="373"/>
            <ac:spMk id="3" creationId="{34227B06-5C35-4640-9D06-ADB3142357FB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3685677656" sldId="374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3685677656" sldId="374"/>
            <ac:spMk id="2" creationId="{00000000-0000-0000-0000-000000000000}"/>
          </ac:spMkLst>
        </pc:spChg>
      </pc:sldChg>
      <pc:sldChg chg="modSp">
        <pc:chgData name="TANANPORN YANA" userId="582cf2ae-1cfd-42cc-8a31-a13e10d493a9" providerId="ADAL" clId="{9B595E89-551A-4ACE-A613-B76CBD295CFB}" dt="2020-08-24T13:25:00.879" v="31"/>
        <pc:sldMkLst>
          <pc:docMk/>
          <pc:sldMk cId="1545197969" sldId="375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545197969" sldId="375"/>
            <ac:spMk id="14" creationId="{287999E3-B794-49DA-9DEC-AF086C8DBB3E}"/>
          </ac:spMkLst>
        </pc:spChg>
      </pc:sldChg>
      <pc:sldChg chg="modSp">
        <pc:chgData name="TANANPORN YANA" userId="582cf2ae-1cfd-42cc-8a31-a13e10d493a9" providerId="ADAL" clId="{9B595E89-551A-4ACE-A613-B76CBD295CFB}" dt="2020-08-24T13:25:00.879" v="31"/>
        <pc:sldMkLst>
          <pc:docMk/>
          <pc:sldMk cId="1463001291" sldId="376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1463001291" sldId="376"/>
            <ac:spMk id="3" creationId="{8DC16E82-AF39-4FF0-A37D-6C0031201ADC}"/>
          </ac:spMkLst>
        </pc:spChg>
      </pc:sldChg>
      <pc:sldChg chg="modSp mod">
        <pc:chgData name="TANANPORN YANA" userId="582cf2ae-1cfd-42cc-8a31-a13e10d493a9" providerId="ADAL" clId="{9B595E89-551A-4ACE-A613-B76CBD295CFB}" dt="2020-08-24T13:25:00.879" v="31"/>
        <pc:sldMkLst>
          <pc:docMk/>
          <pc:sldMk cId="55532304" sldId="377"/>
        </pc:sldMkLst>
        <pc:spChg chg="mod">
          <ac:chgData name="TANANPORN YANA" userId="582cf2ae-1cfd-42cc-8a31-a13e10d493a9" providerId="ADAL" clId="{9B595E89-551A-4ACE-A613-B76CBD295CFB}" dt="2020-08-24T13:25:00.879" v="31"/>
          <ac:spMkLst>
            <pc:docMk/>
            <pc:sldMk cId="55532304" sldId="377"/>
            <ac:spMk id="2" creationId="{00000000-0000-0000-0000-000000000000}"/>
          </ac:spMkLst>
        </pc:spChg>
      </pc:sldChg>
      <pc:sldChg chg="addSp delSp modSp mod ord">
        <pc:chgData name="TANANPORN YANA" userId="582cf2ae-1cfd-42cc-8a31-a13e10d493a9" providerId="ADAL" clId="{9B595E89-551A-4ACE-A613-B76CBD295CFB}" dt="2020-08-24T16:13:09.572" v="1041" actId="20577"/>
        <pc:sldMkLst>
          <pc:docMk/>
          <pc:sldMk cId="3224643252" sldId="379"/>
        </pc:sldMkLst>
        <pc:spChg chg="add del mod">
          <ac:chgData name="TANANPORN YANA" userId="582cf2ae-1cfd-42cc-8a31-a13e10d493a9" providerId="ADAL" clId="{9B595E89-551A-4ACE-A613-B76CBD295CFB}" dt="2020-08-24T13:52:43.508" v="103" actId="478"/>
          <ac:spMkLst>
            <pc:docMk/>
            <pc:sldMk cId="3224643252" sldId="379"/>
            <ac:spMk id="20" creationId="{D6577DB0-770F-4576-9C09-8175BCC32DB3}"/>
          </ac:spMkLst>
        </pc:spChg>
        <pc:spChg chg="add mod">
          <ac:chgData name="TANANPORN YANA" userId="582cf2ae-1cfd-42cc-8a31-a13e10d493a9" providerId="ADAL" clId="{9B595E89-551A-4ACE-A613-B76CBD295CFB}" dt="2020-08-24T13:58:30.684" v="126" actId="1076"/>
          <ac:spMkLst>
            <pc:docMk/>
            <pc:sldMk cId="3224643252" sldId="379"/>
            <ac:spMk id="21" creationId="{1A1A4998-2B3F-4611-B4EB-09C67A82A298}"/>
          </ac:spMkLst>
        </pc:spChg>
        <pc:spChg chg="mod">
          <ac:chgData name="TANANPORN YANA" userId="582cf2ae-1cfd-42cc-8a31-a13e10d493a9" providerId="ADAL" clId="{9B595E89-551A-4ACE-A613-B76CBD295CFB}" dt="2020-08-24T13:58:12.613" v="124" actId="1076"/>
          <ac:spMkLst>
            <pc:docMk/>
            <pc:sldMk cId="3224643252" sldId="379"/>
            <ac:spMk id="79" creationId="{55C4EC6C-C0B9-483E-989E-24D7606C6148}"/>
          </ac:spMkLst>
        </pc:spChg>
        <pc:spChg chg="mod">
          <ac:chgData name="TANANPORN YANA" userId="582cf2ae-1cfd-42cc-8a31-a13e10d493a9" providerId="ADAL" clId="{9B595E89-551A-4ACE-A613-B76CBD295CFB}" dt="2020-08-24T16:13:09.572" v="1041" actId="20577"/>
          <ac:spMkLst>
            <pc:docMk/>
            <pc:sldMk cId="3224643252" sldId="379"/>
            <ac:spMk id="89" creationId="{EE93515D-D424-40C0-9CEC-61A4736B9A83}"/>
          </ac:spMkLst>
        </pc:spChg>
        <pc:spChg chg="mod">
          <ac:chgData name="TANANPORN YANA" userId="582cf2ae-1cfd-42cc-8a31-a13e10d493a9" providerId="ADAL" clId="{9B595E89-551A-4ACE-A613-B76CBD295CFB}" dt="2020-08-24T16:13:03.747" v="1039" actId="20577"/>
          <ac:spMkLst>
            <pc:docMk/>
            <pc:sldMk cId="3224643252" sldId="379"/>
            <ac:spMk id="91" creationId="{1269E93F-D82C-496F-BFF6-B9E2A9A5DA09}"/>
          </ac:spMkLst>
        </pc:spChg>
        <pc:spChg chg="mod">
          <ac:chgData name="TANANPORN YANA" userId="582cf2ae-1cfd-42cc-8a31-a13e10d493a9" providerId="ADAL" clId="{9B595E89-551A-4ACE-A613-B76CBD295CFB}" dt="2020-08-24T13:53:39.876" v="106" actId="14100"/>
          <ac:spMkLst>
            <pc:docMk/>
            <pc:sldMk cId="3224643252" sldId="379"/>
            <ac:spMk id="158" creationId="{F6E466D2-9073-4108-A512-A16F6904B75E}"/>
          </ac:spMkLst>
        </pc:spChg>
        <pc:grpChg chg="mod">
          <ac:chgData name="TANANPORN YANA" userId="582cf2ae-1cfd-42cc-8a31-a13e10d493a9" providerId="ADAL" clId="{9B595E89-551A-4ACE-A613-B76CBD295CFB}" dt="2020-08-24T13:58:12.613" v="124" actId="1076"/>
          <ac:grpSpMkLst>
            <pc:docMk/>
            <pc:sldMk cId="3224643252" sldId="379"/>
            <ac:grpSpMk id="2" creationId="{A3186E19-0A48-4B7A-922C-0227BD4F908E}"/>
          </ac:grpSpMkLst>
        </pc:grpChg>
        <pc:picChg chg="add mod">
          <ac:chgData name="TANANPORN YANA" userId="582cf2ae-1cfd-42cc-8a31-a13e10d493a9" providerId="ADAL" clId="{9B595E89-551A-4ACE-A613-B76CBD295CFB}" dt="2020-08-24T14:00:19.092" v="131" actId="1076"/>
          <ac:picMkLst>
            <pc:docMk/>
            <pc:sldMk cId="3224643252" sldId="379"/>
            <ac:picMk id="23" creationId="{75B88A1D-5255-4FF4-AE63-2EA83FAA65A9}"/>
          </ac:picMkLst>
        </pc:picChg>
      </pc:sldChg>
      <pc:sldChg chg="addSp delSp modSp mod">
        <pc:chgData name="TANANPORN YANA" userId="582cf2ae-1cfd-42cc-8a31-a13e10d493a9" providerId="ADAL" clId="{9B595E89-551A-4ACE-A613-B76CBD295CFB}" dt="2020-08-24T17:00:20.330" v="1347" actId="207"/>
        <pc:sldMkLst>
          <pc:docMk/>
          <pc:sldMk cId="2572505110" sldId="381"/>
        </pc:sldMkLst>
        <pc:spChg chg="mod">
          <ac:chgData name="TANANPORN YANA" userId="582cf2ae-1cfd-42cc-8a31-a13e10d493a9" providerId="ADAL" clId="{9B595E89-551A-4ACE-A613-B76CBD295CFB}" dt="2020-08-24T17:00:20.330" v="1347" actId="207"/>
          <ac:spMkLst>
            <pc:docMk/>
            <pc:sldMk cId="2572505110" sldId="381"/>
            <ac:spMk id="2" creationId="{00000000-0000-0000-0000-000000000000}"/>
          </ac:spMkLst>
        </pc:spChg>
        <pc:spChg chg="mod">
          <ac:chgData name="TANANPORN YANA" userId="582cf2ae-1cfd-42cc-8a31-a13e10d493a9" providerId="ADAL" clId="{9B595E89-551A-4ACE-A613-B76CBD295CFB}" dt="2020-08-24T14:53:35.483" v="570" actId="1076"/>
          <ac:spMkLst>
            <pc:docMk/>
            <pc:sldMk cId="2572505110" sldId="381"/>
            <ac:spMk id="3" creationId="{F5036BEC-DC95-465B-AC98-4C101D9A2F97}"/>
          </ac:spMkLst>
        </pc:spChg>
        <pc:spChg chg="mod">
          <ac:chgData name="TANANPORN YANA" userId="582cf2ae-1cfd-42cc-8a31-a13e10d493a9" providerId="ADAL" clId="{9B595E89-551A-4ACE-A613-B76CBD295CFB}" dt="2020-08-24T14:21:37.909" v="319" actId="1076"/>
          <ac:spMkLst>
            <pc:docMk/>
            <pc:sldMk cId="2572505110" sldId="381"/>
            <ac:spMk id="9" creationId="{0C292F01-EE60-4369-B38C-D6AF69F31626}"/>
          </ac:spMkLst>
        </pc:spChg>
        <pc:spChg chg="mod">
          <ac:chgData name="TANANPORN YANA" userId="582cf2ae-1cfd-42cc-8a31-a13e10d493a9" providerId="ADAL" clId="{9B595E89-551A-4ACE-A613-B76CBD295CFB}" dt="2020-08-24T14:21:37.909" v="319" actId="1076"/>
          <ac:spMkLst>
            <pc:docMk/>
            <pc:sldMk cId="2572505110" sldId="381"/>
            <ac:spMk id="12" creationId="{EB1820EF-DD6B-4379-BEAB-565F2FBEAEB2}"/>
          </ac:spMkLst>
        </pc:spChg>
        <pc:spChg chg="mod">
          <ac:chgData name="TANANPORN YANA" userId="582cf2ae-1cfd-42cc-8a31-a13e10d493a9" providerId="ADAL" clId="{9B595E89-551A-4ACE-A613-B76CBD295CFB}" dt="2020-08-24T14:46:33.232" v="517" actId="207"/>
          <ac:spMkLst>
            <pc:docMk/>
            <pc:sldMk cId="2572505110" sldId="381"/>
            <ac:spMk id="17" creationId="{F3453F04-BD04-4931-B560-B4E8082CA8B6}"/>
          </ac:spMkLst>
        </pc:spChg>
        <pc:spChg chg="mod">
          <ac:chgData name="TANANPORN YANA" userId="582cf2ae-1cfd-42cc-8a31-a13e10d493a9" providerId="ADAL" clId="{9B595E89-551A-4ACE-A613-B76CBD295CFB}" dt="2020-08-24T14:21:37.909" v="319" actId="1076"/>
          <ac:spMkLst>
            <pc:docMk/>
            <pc:sldMk cId="2572505110" sldId="381"/>
            <ac:spMk id="20" creationId="{F37C0167-0502-4038-BED4-539525D55E21}"/>
          </ac:spMkLst>
        </pc:spChg>
        <pc:spChg chg="mod">
          <ac:chgData name="TANANPORN YANA" userId="582cf2ae-1cfd-42cc-8a31-a13e10d493a9" providerId="ADAL" clId="{9B595E89-551A-4ACE-A613-B76CBD295CFB}" dt="2020-08-24T14:21:37.909" v="319" actId="1076"/>
          <ac:spMkLst>
            <pc:docMk/>
            <pc:sldMk cId="2572505110" sldId="381"/>
            <ac:spMk id="21" creationId="{62011654-01BF-426A-BA51-A6EAE63D7CAB}"/>
          </ac:spMkLst>
        </pc:spChg>
        <pc:spChg chg="mod">
          <ac:chgData name="TANANPORN YANA" userId="582cf2ae-1cfd-42cc-8a31-a13e10d493a9" providerId="ADAL" clId="{9B595E89-551A-4ACE-A613-B76CBD295CFB}" dt="2020-08-24T14:21:37.909" v="319" actId="1076"/>
          <ac:spMkLst>
            <pc:docMk/>
            <pc:sldMk cId="2572505110" sldId="381"/>
            <ac:spMk id="24" creationId="{042A6CEB-DAC5-48F9-B1B5-634134992F34}"/>
          </ac:spMkLst>
        </pc:spChg>
        <pc:spChg chg="mod">
          <ac:chgData name="TANANPORN YANA" userId="582cf2ae-1cfd-42cc-8a31-a13e10d493a9" providerId="ADAL" clId="{9B595E89-551A-4ACE-A613-B76CBD295CFB}" dt="2020-08-24T14:46:37.510" v="518" actId="207"/>
          <ac:spMkLst>
            <pc:docMk/>
            <pc:sldMk cId="2572505110" sldId="381"/>
            <ac:spMk id="25" creationId="{9061E6D5-4C03-4780-83CF-2E1E8B4FD4C8}"/>
          </ac:spMkLst>
        </pc:spChg>
        <pc:spChg chg="mod">
          <ac:chgData name="TANANPORN YANA" userId="582cf2ae-1cfd-42cc-8a31-a13e10d493a9" providerId="ADAL" clId="{9B595E89-551A-4ACE-A613-B76CBD295CFB}" dt="2020-08-24T14:21:37.909" v="319" actId="1076"/>
          <ac:spMkLst>
            <pc:docMk/>
            <pc:sldMk cId="2572505110" sldId="381"/>
            <ac:spMk id="26" creationId="{419F14F0-A075-44E0-909A-E69D465AEFE0}"/>
          </ac:spMkLst>
        </pc:spChg>
        <pc:spChg chg="mod">
          <ac:chgData name="TANANPORN YANA" userId="582cf2ae-1cfd-42cc-8a31-a13e10d493a9" providerId="ADAL" clId="{9B595E89-551A-4ACE-A613-B76CBD295CFB}" dt="2020-08-24T14:21:37.909" v="319" actId="1076"/>
          <ac:spMkLst>
            <pc:docMk/>
            <pc:sldMk cId="2572505110" sldId="381"/>
            <ac:spMk id="27" creationId="{94A3B94B-4902-4379-B90A-34F23F805895}"/>
          </ac:spMkLst>
        </pc:spChg>
        <pc:spChg chg="add mod">
          <ac:chgData name="TANANPORN YANA" userId="582cf2ae-1cfd-42cc-8a31-a13e10d493a9" providerId="ADAL" clId="{9B595E89-551A-4ACE-A613-B76CBD295CFB}" dt="2020-08-24T14:26:03.630" v="350" actId="1076"/>
          <ac:spMkLst>
            <pc:docMk/>
            <pc:sldMk cId="2572505110" sldId="381"/>
            <ac:spMk id="34" creationId="{2FFF0A8D-5327-41F6-8189-488B427C3319}"/>
          </ac:spMkLst>
        </pc:spChg>
        <pc:spChg chg="mod">
          <ac:chgData name="TANANPORN YANA" userId="582cf2ae-1cfd-42cc-8a31-a13e10d493a9" providerId="ADAL" clId="{9B595E89-551A-4ACE-A613-B76CBD295CFB}" dt="2020-08-24T14:15:13.206" v="276"/>
          <ac:spMkLst>
            <pc:docMk/>
            <pc:sldMk cId="2572505110" sldId="381"/>
            <ac:spMk id="39" creationId="{7194E5EF-726B-4D15-B204-B652052792A4}"/>
          </ac:spMkLst>
        </pc:spChg>
        <pc:spChg chg="mod">
          <ac:chgData name="TANANPORN YANA" userId="582cf2ae-1cfd-42cc-8a31-a13e10d493a9" providerId="ADAL" clId="{9B595E89-551A-4ACE-A613-B76CBD295CFB}" dt="2020-08-24T14:15:13.206" v="276"/>
          <ac:spMkLst>
            <pc:docMk/>
            <pc:sldMk cId="2572505110" sldId="381"/>
            <ac:spMk id="40" creationId="{366ACB35-2E26-4CD9-9957-4FAD8D1AC639}"/>
          </ac:spMkLst>
        </pc:spChg>
        <pc:grpChg chg="add del mod">
          <ac:chgData name="TANANPORN YANA" userId="582cf2ae-1cfd-42cc-8a31-a13e10d493a9" providerId="ADAL" clId="{9B595E89-551A-4ACE-A613-B76CBD295CFB}" dt="2020-08-24T14:16:01.686" v="279" actId="478"/>
          <ac:grpSpMkLst>
            <pc:docMk/>
            <pc:sldMk cId="2572505110" sldId="381"/>
            <ac:grpSpMk id="38" creationId="{C3E1F71F-5B72-4215-A1DC-79751229AA03}"/>
          </ac:grpSpMkLst>
        </pc:grpChg>
        <pc:picChg chg="add mod">
          <ac:chgData name="TANANPORN YANA" userId="582cf2ae-1cfd-42cc-8a31-a13e10d493a9" providerId="ADAL" clId="{9B595E89-551A-4ACE-A613-B76CBD295CFB}" dt="2020-08-24T14:28:19.469" v="359" actId="1076"/>
          <ac:picMkLst>
            <pc:docMk/>
            <pc:sldMk cId="2572505110" sldId="381"/>
            <ac:picMk id="33" creationId="{8AE3268B-396E-4A30-9454-7C248FB3BF6E}"/>
          </ac:picMkLst>
        </pc:picChg>
        <pc:picChg chg="mod">
          <ac:chgData name="TANANPORN YANA" userId="582cf2ae-1cfd-42cc-8a31-a13e10d493a9" providerId="ADAL" clId="{9B595E89-551A-4ACE-A613-B76CBD295CFB}" dt="2020-08-24T14:28:11.443" v="358" actId="207"/>
          <ac:picMkLst>
            <pc:docMk/>
            <pc:sldMk cId="2572505110" sldId="381"/>
            <ac:picMk id="44" creationId="{A74EC2B4-B6AF-4FD3-9272-4C776326F271}"/>
          </ac:picMkLst>
        </pc:picChg>
        <pc:picChg chg="mod">
          <ac:chgData name="TANANPORN YANA" userId="582cf2ae-1cfd-42cc-8a31-a13e10d493a9" providerId="ADAL" clId="{9B595E89-551A-4ACE-A613-B76CBD295CFB}" dt="2020-08-24T14:21:37.909" v="319" actId="1076"/>
          <ac:picMkLst>
            <pc:docMk/>
            <pc:sldMk cId="2572505110" sldId="381"/>
            <ac:picMk id="45" creationId="{78F389F2-7DCC-48F3-9B19-A2F36703C030}"/>
          </ac:picMkLst>
        </pc:picChg>
        <pc:picChg chg="mod">
          <ac:chgData name="TANANPORN YANA" userId="582cf2ae-1cfd-42cc-8a31-a13e10d493a9" providerId="ADAL" clId="{9B595E89-551A-4ACE-A613-B76CBD295CFB}" dt="2020-08-24T14:50:50.183" v="560" actId="1076"/>
          <ac:picMkLst>
            <pc:docMk/>
            <pc:sldMk cId="2572505110" sldId="381"/>
            <ac:picMk id="46" creationId="{1C5A5F5F-9168-4290-83D5-191EDFD440E8}"/>
          </ac:picMkLst>
        </pc:picChg>
        <pc:picChg chg="add mod">
          <ac:chgData name="TANANPORN YANA" userId="582cf2ae-1cfd-42cc-8a31-a13e10d493a9" providerId="ADAL" clId="{9B595E89-551A-4ACE-A613-B76CBD295CFB}" dt="2020-08-24T14:50:47.005" v="559" actId="1076"/>
          <ac:picMkLst>
            <pc:docMk/>
            <pc:sldMk cId="2572505110" sldId="381"/>
            <ac:picMk id="47" creationId="{2DAB1181-89AF-481C-B841-A7AEDF83F4E6}"/>
          </ac:picMkLst>
        </pc:picChg>
        <pc:cxnChg chg="mod">
          <ac:chgData name="TANANPORN YANA" userId="582cf2ae-1cfd-42cc-8a31-a13e10d493a9" providerId="ADAL" clId="{9B595E89-551A-4ACE-A613-B76CBD295CFB}" dt="2020-08-24T14:59:36.319" v="607" actId="14100"/>
          <ac:cxnSpMkLst>
            <pc:docMk/>
            <pc:sldMk cId="2572505110" sldId="381"/>
            <ac:cxnSpMk id="30" creationId="{76436BF2-71C8-4AD4-956F-67934180274B}"/>
          </ac:cxnSpMkLst>
        </pc:cxnChg>
        <pc:cxnChg chg="mod">
          <ac:chgData name="TANANPORN YANA" userId="582cf2ae-1cfd-42cc-8a31-a13e10d493a9" providerId="ADAL" clId="{9B595E89-551A-4ACE-A613-B76CBD295CFB}" dt="2020-08-24T14:59:34.542" v="606" actId="14100"/>
          <ac:cxnSpMkLst>
            <pc:docMk/>
            <pc:sldMk cId="2572505110" sldId="381"/>
            <ac:cxnSpMk id="31" creationId="{6013300B-AFEF-422B-9F4E-69AF0415D29F}"/>
          </ac:cxnSpMkLst>
        </pc:cxnChg>
        <pc:cxnChg chg="mod">
          <ac:chgData name="TANANPORN YANA" userId="582cf2ae-1cfd-42cc-8a31-a13e10d493a9" providerId="ADAL" clId="{9B595E89-551A-4ACE-A613-B76CBD295CFB}" dt="2020-08-24T14:59:38.758" v="608" actId="14100"/>
          <ac:cxnSpMkLst>
            <pc:docMk/>
            <pc:sldMk cId="2572505110" sldId="381"/>
            <ac:cxnSpMk id="32" creationId="{756DCD09-1866-4376-BCD3-F450F2627690}"/>
          </ac:cxnSpMkLst>
        </pc:cxnChg>
      </pc:sldChg>
      <pc:sldChg chg="addSp delSp modSp mod">
        <pc:chgData name="TANANPORN YANA" userId="582cf2ae-1cfd-42cc-8a31-a13e10d493a9" providerId="ADAL" clId="{9B595E89-551A-4ACE-A613-B76CBD295CFB}" dt="2020-08-24T16:56:27.011" v="1330" actId="20577"/>
        <pc:sldMkLst>
          <pc:docMk/>
          <pc:sldMk cId="4051837605" sldId="383"/>
        </pc:sldMkLst>
        <pc:spChg chg="mod">
          <ac:chgData name="TANANPORN YANA" userId="582cf2ae-1cfd-42cc-8a31-a13e10d493a9" providerId="ADAL" clId="{9B595E89-551A-4ACE-A613-B76CBD295CFB}" dt="2020-08-24T15:15:13.504" v="814" actId="14100"/>
          <ac:spMkLst>
            <pc:docMk/>
            <pc:sldMk cId="4051837605" sldId="383"/>
            <ac:spMk id="2" creationId="{00000000-0000-0000-0000-000000000000}"/>
          </ac:spMkLst>
        </pc:spChg>
        <pc:spChg chg="add del mod">
          <ac:chgData name="TANANPORN YANA" userId="582cf2ae-1cfd-42cc-8a31-a13e10d493a9" providerId="ADAL" clId="{9B595E89-551A-4ACE-A613-B76CBD295CFB}" dt="2020-08-24T14:54:20.362" v="588" actId="478"/>
          <ac:spMkLst>
            <pc:docMk/>
            <pc:sldMk cId="4051837605" sldId="383"/>
            <ac:spMk id="3" creationId="{F5036BEC-DC95-465B-AC98-4C101D9A2F97}"/>
          </ac:spMkLst>
        </pc:spChg>
        <pc:spChg chg="add del mod ord">
          <ac:chgData name="TANANPORN YANA" userId="582cf2ae-1cfd-42cc-8a31-a13e10d493a9" providerId="ADAL" clId="{9B595E89-551A-4ACE-A613-B76CBD295CFB}" dt="2020-08-24T14:54:19.867" v="587" actId="22"/>
          <ac:spMkLst>
            <pc:docMk/>
            <pc:sldMk cId="4051837605" sldId="383"/>
            <ac:spMk id="8" creationId="{9BD58825-EC15-491F-BDEC-B8EC97C72B57}"/>
          </ac:spMkLst>
        </pc:spChg>
        <pc:spChg chg="mod">
          <ac:chgData name="TANANPORN YANA" userId="582cf2ae-1cfd-42cc-8a31-a13e10d493a9" providerId="ADAL" clId="{9B595E89-551A-4ACE-A613-B76CBD295CFB}" dt="2020-08-24T16:19:12.974" v="1083" actId="207"/>
          <ac:spMkLst>
            <pc:docMk/>
            <pc:sldMk cId="4051837605" sldId="383"/>
            <ac:spMk id="22" creationId="{06DA21D5-E47D-43C1-B6A5-7E7938EF4C13}"/>
          </ac:spMkLst>
        </pc:spChg>
        <pc:spChg chg="mod">
          <ac:chgData name="TANANPORN YANA" userId="582cf2ae-1cfd-42cc-8a31-a13e10d493a9" providerId="ADAL" clId="{9B595E89-551A-4ACE-A613-B76CBD295CFB}" dt="2020-08-24T16:56:27.011" v="1330" actId="20577"/>
          <ac:spMkLst>
            <pc:docMk/>
            <pc:sldMk cId="4051837605" sldId="383"/>
            <ac:spMk id="24" creationId="{042A6CEB-DAC5-48F9-B1B5-634134992F34}"/>
          </ac:spMkLst>
        </pc:spChg>
        <pc:spChg chg="mod">
          <ac:chgData name="TANANPORN YANA" userId="582cf2ae-1cfd-42cc-8a31-a13e10d493a9" providerId="ADAL" clId="{9B595E89-551A-4ACE-A613-B76CBD295CFB}" dt="2020-08-24T14:54:17.029" v="580" actId="1076"/>
          <ac:spMkLst>
            <pc:docMk/>
            <pc:sldMk cId="4051837605" sldId="383"/>
            <ac:spMk id="25" creationId="{9061E6D5-4C03-4780-83CF-2E1E8B4FD4C8}"/>
          </ac:spMkLst>
        </pc:spChg>
        <pc:spChg chg="mod">
          <ac:chgData name="TANANPORN YANA" userId="582cf2ae-1cfd-42cc-8a31-a13e10d493a9" providerId="ADAL" clId="{9B595E89-551A-4ACE-A613-B76CBD295CFB}" dt="2020-08-24T14:54:17.458" v="581" actId="1076"/>
          <ac:spMkLst>
            <pc:docMk/>
            <pc:sldMk cId="4051837605" sldId="383"/>
            <ac:spMk id="26" creationId="{419F14F0-A075-44E0-909A-E69D465AEFE0}"/>
          </ac:spMkLst>
        </pc:spChg>
        <pc:spChg chg="mod">
          <ac:chgData name="TANANPORN YANA" userId="582cf2ae-1cfd-42cc-8a31-a13e10d493a9" providerId="ADAL" clId="{9B595E89-551A-4ACE-A613-B76CBD295CFB}" dt="2020-08-24T14:54:17.767" v="582" actId="1076"/>
          <ac:spMkLst>
            <pc:docMk/>
            <pc:sldMk cId="4051837605" sldId="383"/>
            <ac:spMk id="27" creationId="{94A3B94B-4902-4379-B90A-34F23F805895}"/>
          </ac:spMkLst>
        </pc:spChg>
        <pc:spChg chg="mod">
          <ac:chgData name="TANANPORN YANA" userId="582cf2ae-1cfd-42cc-8a31-a13e10d493a9" providerId="ADAL" clId="{9B595E89-551A-4ACE-A613-B76CBD295CFB}" dt="2020-08-24T14:53:05.258" v="568" actId="1076"/>
          <ac:spMkLst>
            <pc:docMk/>
            <pc:sldMk cId="4051837605" sldId="383"/>
            <ac:spMk id="28" creationId="{09CE3017-AAE3-4A5C-99CD-527267A8FBB6}"/>
          </ac:spMkLst>
        </pc:spChg>
        <pc:spChg chg="mod">
          <ac:chgData name="TANANPORN YANA" userId="582cf2ae-1cfd-42cc-8a31-a13e10d493a9" providerId="ADAL" clId="{9B595E89-551A-4ACE-A613-B76CBD295CFB}" dt="2020-08-24T14:53:05.258" v="568" actId="1076"/>
          <ac:spMkLst>
            <pc:docMk/>
            <pc:sldMk cId="4051837605" sldId="383"/>
            <ac:spMk id="29" creationId="{AF69E0BD-22CB-4CE9-8602-AA0EB432B1F6}"/>
          </ac:spMkLst>
        </pc:spChg>
        <pc:spChg chg="mod">
          <ac:chgData name="TANANPORN YANA" userId="582cf2ae-1cfd-42cc-8a31-a13e10d493a9" providerId="ADAL" clId="{9B595E89-551A-4ACE-A613-B76CBD295CFB}" dt="2020-08-24T14:53:05.258" v="568" actId="1076"/>
          <ac:spMkLst>
            <pc:docMk/>
            <pc:sldMk cId="4051837605" sldId="383"/>
            <ac:spMk id="35" creationId="{00200AFF-D848-4A21-9F0A-07560DCE2308}"/>
          </ac:spMkLst>
        </pc:spChg>
        <pc:grpChg chg="mod">
          <ac:chgData name="TANANPORN YANA" userId="582cf2ae-1cfd-42cc-8a31-a13e10d493a9" providerId="ADAL" clId="{9B595E89-551A-4ACE-A613-B76CBD295CFB}" dt="2020-08-24T16:18:50.227" v="1076" actId="207"/>
          <ac:grpSpMkLst>
            <pc:docMk/>
            <pc:sldMk cId="4051837605" sldId="383"/>
            <ac:grpSpMk id="23" creationId="{225862E4-9154-429C-8C1E-C4A421238D8A}"/>
          </ac:grpSpMkLst>
        </pc:grpChg>
        <pc:picChg chg="mod">
          <ac:chgData name="TANANPORN YANA" userId="582cf2ae-1cfd-42cc-8a31-a13e10d493a9" providerId="ADAL" clId="{9B595E89-551A-4ACE-A613-B76CBD295CFB}" dt="2020-08-24T14:59:53.725" v="612" actId="14100"/>
          <ac:picMkLst>
            <pc:docMk/>
            <pc:sldMk cId="4051837605" sldId="383"/>
            <ac:picMk id="4" creationId="{5E0AB8DF-CC47-49A1-A8BA-2538F2BDA38A}"/>
          </ac:picMkLst>
        </pc:picChg>
        <pc:picChg chg="del mod">
          <ac:chgData name="TANANPORN YANA" userId="582cf2ae-1cfd-42cc-8a31-a13e10d493a9" providerId="ADAL" clId="{9B595E89-551A-4ACE-A613-B76CBD295CFB}" dt="2020-08-24T14:50:21.824" v="551" actId="478"/>
          <ac:picMkLst>
            <pc:docMk/>
            <pc:sldMk cId="4051837605" sldId="383"/>
            <ac:picMk id="5" creationId="{DB3FE821-6E30-466A-B42A-04A920202EC0}"/>
          </ac:picMkLst>
        </pc:picChg>
        <pc:picChg chg="mod">
          <ac:chgData name="TANANPORN YANA" userId="582cf2ae-1cfd-42cc-8a31-a13e10d493a9" providerId="ADAL" clId="{9B595E89-551A-4ACE-A613-B76CBD295CFB}" dt="2020-08-24T14:50:19.713" v="550" actId="208"/>
          <ac:picMkLst>
            <pc:docMk/>
            <pc:sldMk cId="4051837605" sldId="383"/>
            <ac:picMk id="6" creationId="{A998E388-254C-4D6E-A5A8-4223F4882BF6}"/>
          </ac:picMkLst>
        </pc:picChg>
        <pc:picChg chg="mod">
          <ac:chgData name="TANANPORN YANA" userId="582cf2ae-1cfd-42cc-8a31-a13e10d493a9" providerId="ADAL" clId="{9B595E89-551A-4ACE-A613-B76CBD295CFB}" dt="2020-08-24T14:59:48.606" v="610" actId="1076"/>
          <ac:picMkLst>
            <pc:docMk/>
            <pc:sldMk cId="4051837605" sldId="383"/>
            <ac:picMk id="7" creationId="{2607FB2F-5060-4E15-AD52-9984BB779EB1}"/>
          </ac:picMkLst>
        </pc:picChg>
        <pc:picChg chg="mod">
          <ac:chgData name="TANANPORN YANA" userId="582cf2ae-1cfd-42cc-8a31-a13e10d493a9" providerId="ADAL" clId="{9B595E89-551A-4ACE-A613-B76CBD295CFB}" dt="2020-08-24T14:53:05.258" v="568" actId="1076"/>
          <ac:picMkLst>
            <pc:docMk/>
            <pc:sldMk cId="4051837605" sldId="383"/>
            <ac:picMk id="36" creationId="{3130ED43-9FD4-4761-A1E4-2C3B7396A1EB}"/>
          </ac:picMkLst>
        </pc:picChg>
        <pc:picChg chg="mod">
          <ac:chgData name="TANANPORN YANA" userId="582cf2ae-1cfd-42cc-8a31-a13e10d493a9" providerId="ADAL" clId="{9B595E89-551A-4ACE-A613-B76CBD295CFB}" dt="2020-08-24T14:53:05.258" v="568" actId="1076"/>
          <ac:picMkLst>
            <pc:docMk/>
            <pc:sldMk cId="4051837605" sldId="383"/>
            <ac:picMk id="37" creationId="{F8305157-85F4-4425-A53C-DFAC0AAF42EA}"/>
          </ac:picMkLst>
        </pc:picChg>
        <pc:picChg chg="mod">
          <ac:chgData name="TANANPORN YANA" userId="582cf2ae-1cfd-42cc-8a31-a13e10d493a9" providerId="ADAL" clId="{9B595E89-551A-4ACE-A613-B76CBD295CFB}" dt="2020-08-24T14:53:05.258" v="568" actId="1076"/>
          <ac:picMkLst>
            <pc:docMk/>
            <pc:sldMk cId="4051837605" sldId="383"/>
            <ac:picMk id="38" creationId="{E7181B14-2450-4410-9224-961FDBD852B3}"/>
          </ac:picMkLst>
        </pc:picChg>
        <pc:cxnChg chg="mod">
          <ac:chgData name="TANANPORN YANA" userId="582cf2ae-1cfd-42cc-8a31-a13e10d493a9" providerId="ADAL" clId="{9B595E89-551A-4ACE-A613-B76CBD295CFB}" dt="2020-08-24T14:59:23.379" v="603" actId="14100"/>
          <ac:cxnSpMkLst>
            <pc:docMk/>
            <pc:sldMk cId="4051837605" sldId="383"/>
            <ac:cxnSpMk id="30" creationId="{76436BF2-71C8-4AD4-956F-67934180274B}"/>
          </ac:cxnSpMkLst>
        </pc:cxnChg>
        <pc:cxnChg chg="mod">
          <ac:chgData name="TANANPORN YANA" userId="582cf2ae-1cfd-42cc-8a31-a13e10d493a9" providerId="ADAL" clId="{9B595E89-551A-4ACE-A613-B76CBD295CFB}" dt="2020-08-24T14:59:26.591" v="604" actId="14100"/>
          <ac:cxnSpMkLst>
            <pc:docMk/>
            <pc:sldMk cId="4051837605" sldId="383"/>
            <ac:cxnSpMk id="31" creationId="{6013300B-AFEF-422B-9F4E-69AF0415D29F}"/>
          </ac:cxnSpMkLst>
        </pc:cxnChg>
        <pc:cxnChg chg="mod">
          <ac:chgData name="TANANPORN YANA" userId="582cf2ae-1cfd-42cc-8a31-a13e10d493a9" providerId="ADAL" clId="{9B595E89-551A-4ACE-A613-B76CBD295CFB}" dt="2020-08-24T14:59:31.022" v="605" actId="14100"/>
          <ac:cxnSpMkLst>
            <pc:docMk/>
            <pc:sldMk cId="4051837605" sldId="383"/>
            <ac:cxnSpMk id="32" creationId="{756DCD09-1866-4376-BCD3-F450F2627690}"/>
          </ac:cxnSpMkLst>
        </pc:cxnChg>
      </pc:sldChg>
      <pc:sldChg chg="addSp modSp mod">
        <pc:chgData name="TANANPORN YANA" userId="582cf2ae-1cfd-42cc-8a31-a13e10d493a9" providerId="ADAL" clId="{9B595E89-551A-4ACE-A613-B76CBD295CFB}" dt="2020-08-24T16:51:16.993" v="1265" actId="207"/>
        <pc:sldMkLst>
          <pc:docMk/>
          <pc:sldMk cId="135277376" sldId="384"/>
        </pc:sldMkLst>
        <pc:spChg chg="mod">
          <ac:chgData name="TANANPORN YANA" userId="582cf2ae-1cfd-42cc-8a31-a13e10d493a9" providerId="ADAL" clId="{9B595E89-551A-4ACE-A613-B76CBD295CFB}" dt="2020-08-24T16:08:40.983" v="1018" actId="207"/>
          <ac:spMkLst>
            <pc:docMk/>
            <pc:sldMk cId="135277376" sldId="384"/>
            <ac:spMk id="15" creationId="{8187E153-A216-411B-A7B8-DE33B4A25A23}"/>
          </ac:spMkLst>
        </pc:spChg>
        <pc:spChg chg="mod">
          <ac:chgData name="TANANPORN YANA" userId="582cf2ae-1cfd-42cc-8a31-a13e10d493a9" providerId="ADAL" clId="{9B595E89-551A-4ACE-A613-B76CBD295CFB}" dt="2020-08-24T16:48:49.105" v="1252" actId="207"/>
          <ac:spMkLst>
            <pc:docMk/>
            <pc:sldMk cId="135277376" sldId="384"/>
            <ac:spMk id="16" creationId="{CBB9751E-07F9-4A47-9F50-C2DA779E536A}"/>
          </ac:spMkLst>
        </pc:spChg>
        <pc:spChg chg="mod">
          <ac:chgData name="TANANPORN YANA" userId="582cf2ae-1cfd-42cc-8a31-a13e10d493a9" providerId="ADAL" clId="{9B595E89-551A-4ACE-A613-B76CBD295CFB}" dt="2020-08-24T16:16:24.605" v="1062" actId="14100"/>
          <ac:spMkLst>
            <pc:docMk/>
            <pc:sldMk cId="135277376" sldId="384"/>
            <ac:spMk id="17" creationId="{121B4D62-9503-4647-8221-C67C191455EF}"/>
          </ac:spMkLst>
        </pc:spChg>
        <pc:spChg chg="mod">
          <ac:chgData name="TANANPORN YANA" userId="582cf2ae-1cfd-42cc-8a31-a13e10d493a9" providerId="ADAL" clId="{9B595E89-551A-4ACE-A613-B76CBD295CFB}" dt="2020-08-24T16:48:31.505" v="1249" actId="207"/>
          <ac:spMkLst>
            <pc:docMk/>
            <pc:sldMk cId="135277376" sldId="384"/>
            <ac:spMk id="19" creationId="{B3D3B023-8602-4209-917E-D91F6262602D}"/>
          </ac:spMkLst>
        </pc:spChg>
        <pc:spChg chg="mod">
          <ac:chgData name="TANANPORN YANA" userId="582cf2ae-1cfd-42cc-8a31-a13e10d493a9" providerId="ADAL" clId="{9B595E89-551A-4ACE-A613-B76CBD295CFB}" dt="2020-08-24T16:16:35.553" v="1066" actId="14100"/>
          <ac:spMkLst>
            <pc:docMk/>
            <pc:sldMk cId="135277376" sldId="384"/>
            <ac:spMk id="20" creationId="{A037FC49-02B5-457A-A6BF-B4D2DD673EB1}"/>
          </ac:spMkLst>
        </pc:spChg>
        <pc:spChg chg="mod">
          <ac:chgData name="TANANPORN YANA" userId="582cf2ae-1cfd-42cc-8a31-a13e10d493a9" providerId="ADAL" clId="{9B595E89-551A-4ACE-A613-B76CBD295CFB}" dt="2020-08-24T16:51:16.993" v="1265" actId="207"/>
          <ac:spMkLst>
            <pc:docMk/>
            <pc:sldMk cId="135277376" sldId="384"/>
            <ac:spMk id="25" creationId="{5B848CCA-8381-4339-89EA-7B4781101B4A}"/>
          </ac:spMkLst>
        </pc:spChg>
        <pc:spChg chg="mod">
          <ac:chgData name="TANANPORN YANA" userId="582cf2ae-1cfd-42cc-8a31-a13e10d493a9" providerId="ADAL" clId="{9B595E89-551A-4ACE-A613-B76CBD295CFB}" dt="2020-08-24T16:09:58.233" v="1026" actId="1076"/>
          <ac:spMkLst>
            <pc:docMk/>
            <pc:sldMk cId="135277376" sldId="384"/>
            <ac:spMk id="61" creationId="{4DA17396-AFB2-4C56-91AB-D4A6FACBEBA4}"/>
          </ac:spMkLst>
        </pc:spChg>
        <pc:spChg chg="mod">
          <ac:chgData name="TANANPORN YANA" userId="582cf2ae-1cfd-42cc-8a31-a13e10d493a9" providerId="ADAL" clId="{9B595E89-551A-4ACE-A613-B76CBD295CFB}" dt="2020-08-24T16:04:31.396" v="947" actId="2711"/>
          <ac:spMkLst>
            <pc:docMk/>
            <pc:sldMk cId="135277376" sldId="384"/>
            <ac:spMk id="70" creationId="{4E050035-70AC-4E71-A861-B28124579804}"/>
          </ac:spMkLst>
        </pc:spChg>
        <pc:spChg chg="mod">
          <ac:chgData name="TANANPORN YANA" userId="582cf2ae-1cfd-42cc-8a31-a13e10d493a9" providerId="ADAL" clId="{9B595E89-551A-4ACE-A613-B76CBD295CFB}" dt="2020-08-24T16:48:37.965" v="1250" actId="207"/>
          <ac:spMkLst>
            <pc:docMk/>
            <pc:sldMk cId="135277376" sldId="384"/>
            <ac:spMk id="72" creationId="{B0E34214-1814-4382-AADF-690F5AF38B94}"/>
          </ac:spMkLst>
        </pc:spChg>
        <pc:spChg chg="mod">
          <ac:chgData name="TANANPORN YANA" userId="582cf2ae-1cfd-42cc-8a31-a13e10d493a9" providerId="ADAL" clId="{9B595E89-551A-4ACE-A613-B76CBD295CFB}" dt="2020-08-24T16:04:27.012" v="944" actId="113"/>
          <ac:spMkLst>
            <pc:docMk/>
            <pc:sldMk cId="135277376" sldId="384"/>
            <ac:spMk id="75" creationId="{99372F44-89F6-4747-85B4-33D7AEDB8669}"/>
          </ac:spMkLst>
        </pc:spChg>
        <pc:spChg chg="mod">
          <ac:chgData name="TANANPORN YANA" userId="582cf2ae-1cfd-42cc-8a31-a13e10d493a9" providerId="ADAL" clId="{9B595E89-551A-4ACE-A613-B76CBD295CFB}" dt="2020-08-24T16:04:36.371" v="950" actId="403"/>
          <ac:spMkLst>
            <pc:docMk/>
            <pc:sldMk cId="135277376" sldId="384"/>
            <ac:spMk id="80" creationId="{FA52B7D7-10A1-4BC1-B0C0-4B16B9963E5E}"/>
          </ac:spMkLst>
        </pc:spChg>
        <pc:spChg chg="mod">
          <ac:chgData name="TANANPORN YANA" userId="582cf2ae-1cfd-42cc-8a31-a13e10d493a9" providerId="ADAL" clId="{9B595E89-551A-4ACE-A613-B76CBD295CFB}" dt="2020-08-24T16:04:15.067" v="941" actId="113"/>
          <ac:spMkLst>
            <pc:docMk/>
            <pc:sldMk cId="135277376" sldId="384"/>
            <ac:spMk id="85" creationId="{A3FEF951-D757-4DD2-B300-FA91C1B572E9}"/>
          </ac:spMkLst>
        </pc:spChg>
        <pc:spChg chg="mod">
          <ac:chgData name="TANANPORN YANA" userId="582cf2ae-1cfd-42cc-8a31-a13e10d493a9" providerId="ADAL" clId="{9B595E89-551A-4ACE-A613-B76CBD295CFB}" dt="2020-08-24T16:48:43.894" v="1251" actId="207"/>
          <ac:spMkLst>
            <pc:docMk/>
            <pc:sldMk cId="135277376" sldId="384"/>
            <ac:spMk id="87" creationId="{E3C9278E-790E-4404-B5A5-C0EA8F44C426}"/>
          </ac:spMkLst>
        </pc:spChg>
        <pc:grpChg chg="mod">
          <ac:chgData name="TANANPORN YANA" userId="582cf2ae-1cfd-42cc-8a31-a13e10d493a9" providerId="ADAL" clId="{9B595E89-551A-4ACE-A613-B76CBD295CFB}" dt="2020-08-24T16:09:39.033" v="1023" actId="1076"/>
          <ac:grpSpMkLst>
            <pc:docMk/>
            <pc:sldMk cId="135277376" sldId="384"/>
            <ac:grpSpMk id="3" creationId="{13E9EA2D-9AAA-4D3C-8058-6DDEFA9162C9}"/>
          </ac:grpSpMkLst>
        </pc:grpChg>
        <pc:grpChg chg="mod">
          <ac:chgData name="TANANPORN YANA" userId="582cf2ae-1cfd-42cc-8a31-a13e10d493a9" providerId="ADAL" clId="{9B595E89-551A-4ACE-A613-B76CBD295CFB}" dt="2020-08-24T16:09:39.033" v="1023" actId="1076"/>
          <ac:grpSpMkLst>
            <pc:docMk/>
            <pc:sldMk cId="135277376" sldId="384"/>
            <ac:grpSpMk id="23" creationId="{24779743-5207-443B-B45A-3A7E4A3BE470}"/>
          </ac:grpSpMkLst>
        </pc:grpChg>
        <pc:grpChg chg="mod">
          <ac:chgData name="TANANPORN YANA" userId="582cf2ae-1cfd-42cc-8a31-a13e10d493a9" providerId="ADAL" clId="{9B595E89-551A-4ACE-A613-B76CBD295CFB}" dt="2020-08-24T16:07:29.097" v="1005" actId="1076"/>
          <ac:grpSpMkLst>
            <pc:docMk/>
            <pc:sldMk cId="135277376" sldId="384"/>
            <ac:grpSpMk id="31" creationId="{6E573043-5054-48BD-B797-0DE06FA55A77}"/>
          </ac:grpSpMkLst>
        </pc:grpChg>
        <pc:grpChg chg="mod">
          <ac:chgData name="TANANPORN YANA" userId="582cf2ae-1cfd-42cc-8a31-a13e10d493a9" providerId="ADAL" clId="{9B595E89-551A-4ACE-A613-B76CBD295CFB}" dt="2020-08-24T16:09:51.417" v="1025" actId="1076"/>
          <ac:grpSpMkLst>
            <pc:docMk/>
            <pc:sldMk cId="135277376" sldId="384"/>
            <ac:grpSpMk id="74" creationId="{30D2604F-6C2A-4C2D-90D5-A45D6766AAA2}"/>
          </ac:grpSpMkLst>
        </pc:grpChg>
        <pc:grpChg chg="mod">
          <ac:chgData name="TANANPORN YANA" userId="582cf2ae-1cfd-42cc-8a31-a13e10d493a9" providerId="ADAL" clId="{9B595E89-551A-4ACE-A613-B76CBD295CFB}" dt="2020-08-24T16:07:35.737" v="1007" actId="1076"/>
          <ac:grpSpMkLst>
            <pc:docMk/>
            <pc:sldMk cId="135277376" sldId="384"/>
            <ac:grpSpMk id="79" creationId="{ABC861AD-157A-424E-AE7D-1B73A017A98B}"/>
          </ac:grpSpMkLst>
        </pc:grpChg>
        <pc:grpChg chg="mod">
          <ac:chgData name="TANANPORN YANA" userId="582cf2ae-1cfd-42cc-8a31-a13e10d493a9" providerId="ADAL" clId="{9B595E89-551A-4ACE-A613-B76CBD295CFB}" dt="2020-08-24T16:09:46.602" v="1024" actId="1076"/>
          <ac:grpSpMkLst>
            <pc:docMk/>
            <pc:sldMk cId="135277376" sldId="384"/>
            <ac:grpSpMk id="84" creationId="{BB6D1183-EE84-4E55-BCD9-6D32BAD982A3}"/>
          </ac:grpSpMkLst>
        </pc:grpChg>
        <pc:picChg chg="mod">
          <ac:chgData name="TANANPORN YANA" userId="582cf2ae-1cfd-42cc-8a31-a13e10d493a9" providerId="ADAL" clId="{9B595E89-551A-4ACE-A613-B76CBD295CFB}" dt="2020-08-24T16:09:46.602" v="1024" actId="1076"/>
          <ac:picMkLst>
            <pc:docMk/>
            <pc:sldMk cId="135277376" sldId="384"/>
            <ac:picMk id="28" creationId="{247FD252-697F-4324-AC06-B85DB2663F10}"/>
          </ac:picMkLst>
        </pc:picChg>
        <pc:picChg chg="mod">
          <ac:chgData name="TANANPORN YANA" userId="582cf2ae-1cfd-42cc-8a31-a13e10d493a9" providerId="ADAL" clId="{9B595E89-551A-4ACE-A613-B76CBD295CFB}" dt="2020-08-24T16:16:39.025" v="1067" actId="1076"/>
          <ac:picMkLst>
            <pc:docMk/>
            <pc:sldMk cId="135277376" sldId="384"/>
            <ac:picMk id="32" creationId="{46A57603-EA1C-47E2-94F2-AC60ABFE19BB}"/>
          </ac:picMkLst>
        </pc:picChg>
        <pc:picChg chg="mod">
          <ac:chgData name="TANANPORN YANA" userId="582cf2ae-1cfd-42cc-8a31-a13e10d493a9" providerId="ADAL" clId="{9B595E89-551A-4ACE-A613-B76CBD295CFB}" dt="2020-08-24T16:09:09.409" v="1020" actId="1076"/>
          <ac:picMkLst>
            <pc:docMk/>
            <pc:sldMk cId="135277376" sldId="384"/>
            <ac:picMk id="33" creationId="{D691CDB9-4C9C-482F-904E-CC984A8E8E5C}"/>
          </ac:picMkLst>
        </pc:picChg>
        <pc:picChg chg="mod">
          <ac:chgData name="TANANPORN YANA" userId="582cf2ae-1cfd-42cc-8a31-a13e10d493a9" providerId="ADAL" clId="{9B595E89-551A-4ACE-A613-B76CBD295CFB}" dt="2020-08-24T16:09:51.417" v="1025" actId="1076"/>
          <ac:picMkLst>
            <pc:docMk/>
            <pc:sldMk cId="135277376" sldId="384"/>
            <ac:picMk id="34" creationId="{E1F1F21E-4C19-4874-8497-09178DEB0954}"/>
          </ac:picMkLst>
        </pc:picChg>
        <pc:picChg chg="add mod">
          <ac:chgData name="TANANPORN YANA" userId="582cf2ae-1cfd-42cc-8a31-a13e10d493a9" providerId="ADAL" clId="{9B595E89-551A-4ACE-A613-B76CBD295CFB}" dt="2020-08-24T16:21:55.266" v="1092" actId="1076"/>
          <ac:picMkLst>
            <pc:docMk/>
            <pc:sldMk cId="135277376" sldId="384"/>
            <ac:picMk id="36" creationId="{6D1AC74C-2135-4A37-9525-001FA1EA0A50}"/>
          </ac:picMkLst>
        </pc:picChg>
      </pc:sldChg>
      <pc:sldChg chg="add del setBg">
        <pc:chgData name="TANANPORN YANA" userId="582cf2ae-1cfd-42cc-8a31-a13e10d493a9" providerId="ADAL" clId="{9B595E89-551A-4ACE-A613-B76CBD295CFB}" dt="2020-08-24T15:16:43.850" v="818" actId="47"/>
        <pc:sldMkLst>
          <pc:docMk/>
          <pc:sldMk cId="340701719" sldId="385"/>
        </pc:sldMkLst>
      </pc:sldChg>
      <pc:sldChg chg="add del setBg">
        <pc:chgData name="TANANPORN YANA" userId="582cf2ae-1cfd-42cc-8a31-a13e10d493a9" providerId="ADAL" clId="{9B595E89-551A-4ACE-A613-B76CBD295CFB}" dt="2020-08-24T15:16:29.567" v="816" actId="47"/>
        <pc:sldMkLst>
          <pc:docMk/>
          <pc:sldMk cId="3581936769" sldId="385"/>
        </pc:sldMkLst>
      </pc:sldChg>
      <pc:sldChg chg="modSp add del setBg">
        <pc:chgData name="TANANPORN YANA" userId="582cf2ae-1cfd-42cc-8a31-a13e10d493a9" providerId="ADAL" clId="{9B595E89-551A-4ACE-A613-B76CBD295CFB}" dt="2020-08-24T15:17:26.083" v="824" actId="47"/>
        <pc:sldMkLst>
          <pc:docMk/>
          <pc:sldMk cId="4127365130" sldId="385"/>
        </pc:sldMkLst>
        <pc:spChg chg="mod">
          <ac:chgData name="TANANPORN YANA" userId="582cf2ae-1cfd-42cc-8a31-a13e10d493a9" providerId="ADAL" clId="{9B595E89-551A-4ACE-A613-B76CBD295CFB}" dt="2020-08-24T15:16:51.153" v="820" actId="207"/>
          <ac:spMkLst>
            <pc:docMk/>
            <pc:sldMk cId="4127365130" sldId="385"/>
            <ac:spMk id="4" creationId="{085FBBB5-4299-42DB-A0D5-299D48781A5C}"/>
          </ac:spMkLst>
        </pc:spChg>
      </pc:sldChg>
      <pc:sldChg chg="delSp modSp add del mod ord">
        <pc:chgData name="TANANPORN YANA" userId="582cf2ae-1cfd-42cc-8a31-a13e10d493a9" providerId="ADAL" clId="{9B595E89-551A-4ACE-A613-B76CBD295CFB}" dt="2020-08-24T16:01:06.759" v="921" actId="47"/>
        <pc:sldMkLst>
          <pc:docMk/>
          <pc:sldMk cId="468729553" sldId="386"/>
        </pc:sldMkLst>
        <pc:spChg chg="mod">
          <ac:chgData name="TANANPORN YANA" userId="582cf2ae-1cfd-42cc-8a31-a13e10d493a9" providerId="ADAL" clId="{9B595E89-551A-4ACE-A613-B76CBD295CFB}" dt="2020-08-24T15:34:13.016" v="864" actId="14100"/>
          <ac:spMkLst>
            <pc:docMk/>
            <pc:sldMk cId="468729553" sldId="386"/>
            <ac:spMk id="3" creationId="{34227B06-5C35-4640-9D06-ADB3142357FB}"/>
          </ac:spMkLst>
        </pc:spChg>
        <pc:spChg chg="mod">
          <ac:chgData name="TANANPORN YANA" userId="582cf2ae-1cfd-42cc-8a31-a13e10d493a9" providerId="ADAL" clId="{9B595E89-551A-4ACE-A613-B76CBD295CFB}" dt="2020-08-24T15:19:08.026" v="861" actId="404"/>
          <ac:spMkLst>
            <pc:docMk/>
            <pc:sldMk cId="468729553" sldId="386"/>
            <ac:spMk id="8" creationId="{571BAD21-D4A9-4FC9-83CA-E84C458F63C7}"/>
          </ac:spMkLst>
        </pc:spChg>
        <pc:grpChg chg="del">
          <ac:chgData name="TANANPORN YANA" userId="582cf2ae-1cfd-42cc-8a31-a13e10d493a9" providerId="ADAL" clId="{9B595E89-551A-4ACE-A613-B76CBD295CFB}" dt="2020-08-24T15:17:54.036" v="845" actId="478"/>
          <ac:grpSpMkLst>
            <pc:docMk/>
            <pc:sldMk cId="468729553" sldId="386"/>
            <ac:grpSpMk id="12" creationId="{5FEEA55D-1E7A-4D27-B848-C828FDDE78D7}"/>
          </ac:grpSpMkLst>
        </pc:grpChg>
        <pc:cxnChg chg="del mod">
          <ac:chgData name="TANANPORN YANA" userId="582cf2ae-1cfd-42cc-8a31-a13e10d493a9" providerId="ADAL" clId="{9B595E89-551A-4ACE-A613-B76CBD295CFB}" dt="2020-08-24T15:17:50.901" v="844" actId="478"/>
          <ac:cxnSpMkLst>
            <pc:docMk/>
            <pc:sldMk cId="468729553" sldId="386"/>
            <ac:cxnSpMk id="10" creationId="{A4EEA67F-70D5-4422-9CF1-5330888C9053}"/>
          </ac:cxnSpMkLst>
        </pc:cxnChg>
      </pc:sldChg>
      <pc:sldChg chg="addSp">
        <pc:chgData name="TANANPORN YANA" userId="582cf2ae-1cfd-42cc-8a31-a13e10d493a9" providerId="ADAL" clId="{9B595E89-551A-4ACE-A613-B76CBD295CFB}" dt="2020-08-24T15:34:20.337" v="865"/>
        <pc:sldMkLst>
          <pc:docMk/>
          <pc:sldMk cId="2305770422" sldId="386"/>
        </pc:sldMkLst>
        <pc:picChg chg="add">
          <ac:chgData name="TANANPORN YANA" userId="582cf2ae-1cfd-42cc-8a31-a13e10d493a9" providerId="ADAL" clId="{9B595E89-551A-4ACE-A613-B76CBD295CFB}" dt="2020-08-24T15:34:20.337" v="865"/>
          <ac:picMkLst>
            <pc:docMk/>
            <pc:sldMk cId="2305770422" sldId="386"/>
            <ac:picMk id="1026" creationId="{542D5608-84B3-4D10-9F51-02765C35C371}"/>
          </ac:picMkLst>
        </pc:picChg>
      </pc:sldChg>
      <pc:sldChg chg="addSp delSp modSp new mod setBg">
        <pc:chgData name="TANANPORN YANA" userId="582cf2ae-1cfd-42cc-8a31-a13e10d493a9" providerId="ADAL" clId="{9B595E89-551A-4ACE-A613-B76CBD295CFB}" dt="2020-08-24T16:03:18.529" v="938" actId="1076"/>
        <pc:sldMkLst>
          <pc:docMk/>
          <pc:sldMk cId="3763908299" sldId="387"/>
        </pc:sldMkLst>
        <pc:spChg chg="add mod ord">
          <ac:chgData name="TANANPORN YANA" userId="582cf2ae-1cfd-42cc-8a31-a13e10d493a9" providerId="ADAL" clId="{9B595E89-551A-4ACE-A613-B76CBD295CFB}" dt="2020-08-24T16:03:18.529" v="938" actId="1076"/>
          <ac:spMkLst>
            <pc:docMk/>
            <pc:sldMk cId="3763908299" sldId="387"/>
            <ac:spMk id="5" creationId="{312FCE26-C284-4F8C-BBDB-8EAED781B988}"/>
          </ac:spMkLst>
        </pc:spChg>
        <pc:spChg chg="add del">
          <ac:chgData name="TANANPORN YANA" userId="582cf2ae-1cfd-42cc-8a31-a13e10d493a9" providerId="ADAL" clId="{9B595E89-551A-4ACE-A613-B76CBD295CFB}" dt="2020-08-24T15:58:33.228" v="893" actId="26606"/>
          <ac:spMkLst>
            <pc:docMk/>
            <pc:sldMk cId="3763908299" sldId="387"/>
            <ac:spMk id="12" creationId="{A29398BB-6F62-472B-88B2-8D942FEBFB20}"/>
          </ac:spMkLst>
        </pc:spChg>
        <pc:spChg chg="add del">
          <ac:chgData name="TANANPORN YANA" userId="582cf2ae-1cfd-42cc-8a31-a13e10d493a9" providerId="ADAL" clId="{9B595E89-551A-4ACE-A613-B76CBD295CFB}" dt="2020-08-24T15:58:33.228" v="893" actId="26606"/>
          <ac:spMkLst>
            <pc:docMk/>
            <pc:sldMk cId="3763908299" sldId="387"/>
            <ac:spMk id="14" creationId="{FD367FDA-2141-45CD-BBF9-48670C11DF6E}"/>
          </ac:spMkLst>
        </pc:spChg>
        <pc:spChg chg="add del">
          <ac:chgData name="TANANPORN YANA" userId="582cf2ae-1cfd-42cc-8a31-a13e10d493a9" providerId="ADAL" clId="{9B595E89-551A-4ACE-A613-B76CBD295CFB}" dt="2020-08-24T16:01:20.627" v="923" actId="478"/>
          <ac:spMkLst>
            <pc:docMk/>
            <pc:sldMk cId="3763908299" sldId="387"/>
            <ac:spMk id="15" creationId="{E6B63E83-822C-43BA-8111-720AEDF2A8E3}"/>
          </ac:spMkLst>
        </pc:spChg>
        <pc:spChg chg="add del">
          <ac:chgData name="TANANPORN YANA" userId="582cf2ae-1cfd-42cc-8a31-a13e10d493a9" providerId="ADAL" clId="{9B595E89-551A-4ACE-A613-B76CBD295CFB}" dt="2020-08-24T15:58:33.228" v="893" actId="26606"/>
          <ac:spMkLst>
            <pc:docMk/>
            <pc:sldMk cId="3763908299" sldId="387"/>
            <ac:spMk id="16" creationId="{89E7A3B0-8177-473E-B1D0-59D0661DCBA4}"/>
          </ac:spMkLst>
        </pc:spChg>
        <pc:picChg chg="add del mod ord">
          <ac:chgData name="TANANPORN YANA" userId="582cf2ae-1cfd-42cc-8a31-a13e10d493a9" providerId="ADAL" clId="{9B595E89-551A-4ACE-A613-B76CBD295CFB}" dt="2020-08-24T16:00:37.787" v="918" actId="478"/>
          <ac:picMkLst>
            <pc:docMk/>
            <pc:sldMk cId="3763908299" sldId="387"/>
            <ac:picMk id="3" creationId="{C5FF633B-DDE8-4B58-805C-699C81C54B4C}"/>
          </ac:picMkLst>
        </pc:picChg>
        <pc:picChg chg="add del mod">
          <ac:chgData name="TANANPORN YANA" userId="582cf2ae-1cfd-42cc-8a31-a13e10d493a9" providerId="ADAL" clId="{9B595E89-551A-4ACE-A613-B76CBD295CFB}" dt="2020-08-24T15:58:34.374" v="895" actId="931"/>
          <ac:picMkLst>
            <pc:docMk/>
            <pc:sldMk cId="3763908299" sldId="387"/>
            <ac:picMk id="7" creationId="{3DB909D8-0AB8-4920-992D-E5FF22F5FD90}"/>
          </ac:picMkLst>
        </pc:picChg>
        <pc:picChg chg="add mod">
          <ac:chgData name="TANANPORN YANA" userId="582cf2ae-1cfd-42cc-8a31-a13e10d493a9" providerId="ADAL" clId="{9B595E89-551A-4ACE-A613-B76CBD295CFB}" dt="2020-08-24T16:02:37.265" v="932" actId="1076"/>
          <ac:picMkLst>
            <pc:docMk/>
            <pc:sldMk cId="3763908299" sldId="387"/>
            <ac:picMk id="9" creationId="{27314798-DC3A-4E17-9C60-06ED64A27A5E}"/>
          </ac:picMkLst>
        </pc:picChg>
        <pc:cxnChg chg="add mod">
          <ac:chgData name="TANANPORN YANA" userId="582cf2ae-1cfd-42cc-8a31-a13e10d493a9" providerId="ADAL" clId="{9B595E89-551A-4ACE-A613-B76CBD295CFB}" dt="2020-08-24T16:02:40.104" v="933" actId="1076"/>
          <ac:cxnSpMkLst>
            <pc:docMk/>
            <pc:sldMk cId="3763908299" sldId="387"/>
            <ac:cxnSpMk id="13" creationId="{5B4A3544-8BE3-4BD9-9E8B-116C3C849A22}"/>
          </ac:cxnSpMkLst>
        </pc:cxnChg>
      </pc:sldChg>
      <pc:sldChg chg="ord">
        <pc:chgData name="TANANPORN YANA" userId="582cf2ae-1cfd-42cc-8a31-a13e10d493a9" providerId="ADAL" clId="{9B595E89-551A-4ACE-A613-B76CBD295CFB}" dt="2020-08-24T16:12:17.661" v="1037"/>
        <pc:sldMkLst>
          <pc:docMk/>
          <pc:sldMk cId="1327362707" sldId="388"/>
        </pc:sldMkLst>
      </pc:sldChg>
      <pc:sldChg chg="addSp modSp mod">
        <pc:chgData name="TANANPORN YANA" userId="582cf2ae-1cfd-42cc-8a31-a13e10d493a9" providerId="ADAL" clId="{9B595E89-551A-4ACE-A613-B76CBD295CFB}" dt="2020-08-24T16:51:24.941" v="1267" actId="20577"/>
        <pc:sldMkLst>
          <pc:docMk/>
          <pc:sldMk cId="2033563622" sldId="389"/>
        </pc:sldMkLst>
        <pc:spChg chg="mod">
          <ac:chgData name="TANANPORN YANA" userId="582cf2ae-1cfd-42cc-8a31-a13e10d493a9" providerId="ADAL" clId="{9B595E89-551A-4ACE-A613-B76CBD295CFB}" dt="2020-08-24T16:50:33.779" v="1262" actId="1076"/>
          <ac:spMkLst>
            <pc:docMk/>
            <pc:sldMk cId="2033563622" sldId="389"/>
            <ac:spMk id="16" creationId="{CBB9751E-07F9-4A47-9F50-C2DA779E536A}"/>
          </ac:spMkLst>
        </pc:spChg>
        <pc:spChg chg="mod">
          <ac:chgData name="TANANPORN YANA" userId="582cf2ae-1cfd-42cc-8a31-a13e10d493a9" providerId="ADAL" clId="{9B595E89-551A-4ACE-A613-B76CBD295CFB}" dt="2020-08-24T16:50:07.938" v="1258" actId="1076"/>
          <ac:spMkLst>
            <pc:docMk/>
            <pc:sldMk cId="2033563622" sldId="389"/>
            <ac:spMk id="17" creationId="{121B4D62-9503-4647-8221-C67C191455EF}"/>
          </ac:spMkLst>
        </pc:spChg>
        <pc:spChg chg="mod">
          <ac:chgData name="TANANPORN YANA" userId="582cf2ae-1cfd-42cc-8a31-a13e10d493a9" providerId="ADAL" clId="{9B595E89-551A-4ACE-A613-B76CBD295CFB}" dt="2020-08-24T16:50:04.435" v="1257" actId="1076"/>
          <ac:spMkLst>
            <pc:docMk/>
            <pc:sldMk cId="2033563622" sldId="389"/>
            <ac:spMk id="19" creationId="{B3D3B023-8602-4209-917E-D91F6262602D}"/>
          </ac:spMkLst>
        </pc:spChg>
        <pc:spChg chg="mod">
          <ac:chgData name="TANANPORN YANA" userId="582cf2ae-1cfd-42cc-8a31-a13e10d493a9" providerId="ADAL" clId="{9B595E89-551A-4ACE-A613-B76CBD295CFB}" dt="2020-08-24T16:15:10.378" v="1048" actId="1076"/>
          <ac:spMkLst>
            <pc:docMk/>
            <pc:sldMk cId="2033563622" sldId="389"/>
            <ac:spMk id="20" creationId="{A037FC49-02B5-457A-A6BF-B4D2DD673EB1}"/>
          </ac:spMkLst>
        </pc:spChg>
        <pc:spChg chg="mod">
          <ac:chgData name="TANANPORN YANA" userId="582cf2ae-1cfd-42cc-8a31-a13e10d493a9" providerId="ADAL" clId="{9B595E89-551A-4ACE-A613-B76CBD295CFB}" dt="2020-08-24T16:49:44.092" v="1255" actId="207"/>
          <ac:spMkLst>
            <pc:docMk/>
            <pc:sldMk cId="2033563622" sldId="389"/>
            <ac:spMk id="25" creationId="{5B848CCA-8381-4339-89EA-7B4781101B4A}"/>
          </ac:spMkLst>
        </pc:spChg>
        <pc:spChg chg="mod">
          <ac:chgData name="TANANPORN YANA" userId="582cf2ae-1cfd-42cc-8a31-a13e10d493a9" providerId="ADAL" clId="{9B595E89-551A-4ACE-A613-B76CBD295CFB}" dt="2020-08-24T16:51:24.941" v="1267" actId="20577"/>
          <ac:spMkLst>
            <pc:docMk/>
            <pc:sldMk cId="2033563622" sldId="389"/>
            <ac:spMk id="75" creationId="{99372F44-89F6-4747-85B4-33D7AEDB8669}"/>
          </ac:spMkLst>
        </pc:spChg>
        <pc:spChg chg="mod">
          <ac:chgData name="TANANPORN YANA" userId="582cf2ae-1cfd-42cc-8a31-a13e10d493a9" providerId="ADAL" clId="{9B595E89-551A-4ACE-A613-B76CBD295CFB}" dt="2020-08-24T16:49:25.009" v="1253" actId="207"/>
          <ac:spMkLst>
            <pc:docMk/>
            <pc:sldMk cId="2033563622" sldId="389"/>
            <ac:spMk id="77" creationId="{385ACB21-F281-4AF1-939F-921F9E952482}"/>
          </ac:spMkLst>
        </pc:spChg>
        <pc:spChg chg="mod">
          <ac:chgData name="TANANPORN YANA" userId="582cf2ae-1cfd-42cc-8a31-a13e10d493a9" providerId="ADAL" clId="{9B595E89-551A-4ACE-A613-B76CBD295CFB}" dt="2020-08-24T16:49:32.071" v="1254" actId="207"/>
          <ac:spMkLst>
            <pc:docMk/>
            <pc:sldMk cId="2033563622" sldId="389"/>
            <ac:spMk id="87" creationId="{E3C9278E-790E-4404-B5A5-C0EA8F44C426}"/>
          </ac:spMkLst>
        </pc:spChg>
        <pc:grpChg chg="mod">
          <ac:chgData name="TANANPORN YANA" userId="582cf2ae-1cfd-42cc-8a31-a13e10d493a9" providerId="ADAL" clId="{9B595E89-551A-4ACE-A613-B76CBD295CFB}" dt="2020-08-24T16:50:16.595" v="1260" actId="1076"/>
          <ac:grpSpMkLst>
            <pc:docMk/>
            <pc:sldMk cId="2033563622" sldId="389"/>
            <ac:grpSpMk id="31" creationId="{6E573043-5054-48BD-B797-0DE06FA55A77}"/>
          </ac:grpSpMkLst>
        </pc:grpChg>
        <pc:grpChg chg="mod">
          <ac:chgData name="TANANPORN YANA" userId="582cf2ae-1cfd-42cc-8a31-a13e10d493a9" providerId="ADAL" clId="{9B595E89-551A-4ACE-A613-B76CBD295CFB}" dt="2020-08-24T16:50:28.323" v="1261" actId="1076"/>
          <ac:grpSpMkLst>
            <pc:docMk/>
            <pc:sldMk cId="2033563622" sldId="389"/>
            <ac:grpSpMk id="74" creationId="{30D2604F-6C2A-4C2D-90D5-A45D6766AAA2}"/>
          </ac:grpSpMkLst>
        </pc:grpChg>
        <pc:grpChg chg="mod">
          <ac:chgData name="TANANPORN YANA" userId="582cf2ae-1cfd-42cc-8a31-a13e10d493a9" providerId="ADAL" clId="{9B595E89-551A-4ACE-A613-B76CBD295CFB}" dt="2020-08-24T16:50:39.027" v="1263" actId="1076"/>
          <ac:grpSpMkLst>
            <pc:docMk/>
            <pc:sldMk cId="2033563622" sldId="389"/>
            <ac:grpSpMk id="84" creationId="{BB6D1183-EE84-4E55-BCD9-6D32BAD982A3}"/>
          </ac:grpSpMkLst>
        </pc:grpChg>
        <pc:picChg chg="add mod">
          <ac:chgData name="TANANPORN YANA" userId="582cf2ae-1cfd-42cc-8a31-a13e10d493a9" providerId="ADAL" clId="{9B595E89-551A-4ACE-A613-B76CBD295CFB}" dt="2020-08-24T16:45:40.755" v="1216" actId="1076"/>
          <ac:picMkLst>
            <pc:docMk/>
            <pc:sldMk cId="2033563622" sldId="389"/>
            <ac:picMk id="13" creationId="{7F7F9C85-9605-468F-A1C8-681B76876EFC}"/>
          </ac:picMkLst>
        </pc:picChg>
        <pc:picChg chg="mod">
          <ac:chgData name="TANANPORN YANA" userId="582cf2ae-1cfd-42cc-8a31-a13e10d493a9" providerId="ADAL" clId="{9B595E89-551A-4ACE-A613-B76CBD295CFB}" dt="2020-08-24T16:50:07.938" v="1258" actId="1076"/>
          <ac:picMkLst>
            <pc:docMk/>
            <pc:sldMk cId="2033563622" sldId="389"/>
            <ac:picMk id="14" creationId="{8720679F-6509-4BC2-AE21-07F621CF7C21}"/>
          </ac:picMkLst>
        </pc:picChg>
        <pc:picChg chg="mod">
          <ac:chgData name="TANANPORN YANA" userId="582cf2ae-1cfd-42cc-8a31-a13e10d493a9" providerId="ADAL" clId="{9B595E89-551A-4ACE-A613-B76CBD295CFB}" dt="2020-08-24T16:50:33.779" v="1262" actId="1076"/>
          <ac:picMkLst>
            <pc:docMk/>
            <pc:sldMk cId="2033563622" sldId="389"/>
            <ac:picMk id="18" creationId="{F9B14100-CCB6-4700-A910-B8A8BA247C1B}"/>
          </ac:picMkLst>
        </pc:picChg>
        <pc:picChg chg="add mod">
          <ac:chgData name="TANANPORN YANA" userId="582cf2ae-1cfd-42cc-8a31-a13e10d493a9" providerId="ADAL" clId="{9B595E89-551A-4ACE-A613-B76CBD295CFB}" dt="2020-08-24T16:46:12.307" v="1221" actId="1076"/>
          <ac:picMkLst>
            <pc:docMk/>
            <pc:sldMk cId="2033563622" sldId="389"/>
            <ac:picMk id="20" creationId="{AFCB839E-5084-47F7-B728-074316B51818}"/>
          </ac:picMkLst>
        </pc:picChg>
        <pc:picChg chg="mod">
          <ac:chgData name="TANANPORN YANA" userId="582cf2ae-1cfd-42cc-8a31-a13e10d493a9" providerId="ADAL" clId="{9B595E89-551A-4ACE-A613-B76CBD295CFB}" dt="2020-08-24T16:50:04.435" v="1257" actId="1076"/>
          <ac:picMkLst>
            <pc:docMk/>
            <pc:sldMk cId="2033563622" sldId="389"/>
            <ac:picMk id="22" creationId="{3C5494FE-8A3F-426E-9DF6-46AA33833E8A}"/>
          </ac:picMkLst>
        </pc:picChg>
        <pc:picChg chg="mod">
          <ac:chgData name="TANANPORN YANA" userId="582cf2ae-1cfd-42cc-8a31-a13e10d493a9" providerId="ADAL" clId="{9B595E89-551A-4ACE-A613-B76CBD295CFB}" dt="2020-08-24T16:15:34.634" v="1054" actId="1076"/>
          <ac:picMkLst>
            <pc:docMk/>
            <pc:sldMk cId="2033563622" sldId="389"/>
            <ac:picMk id="28" creationId="{247FD252-697F-4324-AC06-B85DB2663F10}"/>
          </ac:picMkLst>
        </pc:picChg>
        <pc:picChg chg="mod">
          <ac:chgData name="TANANPORN YANA" userId="582cf2ae-1cfd-42cc-8a31-a13e10d493a9" providerId="ADAL" clId="{9B595E89-551A-4ACE-A613-B76CBD295CFB}" dt="2020-08-24T16:15:12.298" v="1049" actId="1076"/>
          <ac:picMkLst>
            <pc:docMk/>
            <pc:sldMk cId="2033563622" sldId="389"/>
            <ac:picMk id="32" creationId="{46A57603-EA1C-47E2-94F2-AC60ABFE19BB}"/>
          </ac:picMkLst>
        </pc:picChg>
        <pc:picChg chg="mod">
          <ac:chgData name="TANANPORN YANA" userId="582cf2ae-1cfd-42cc-8a31-a13e10d493a9" providerId="ADAL" clId="{9B595E89-551A-4ACE-A613-B76CBD295CFB}" dt="2020-08-24T16:16:02.617" v="1058" actId="1076"/>
          <ac:picMkLst>
            <pc:docMk/>
            <pc:sldMk cId="2033563622" sldId="389"/>
            <ac:picMk id="33" creationId="{D691CDB9-4C9C-482F-904E-CC984A8E8E5C}"/>
          </ac:picMkLst>
        </pc:picChg>
        <pc:picChg chg="mod">
          <ac:chgData name="TANANPORN YANA" userId="582cf2ae-1cfd-42cc-8a31-a13e10d493a9" providerId="ADAL" clId="{9B595E89-551A-4ACE-A613-B76CBD295CFB}" dt="2020-08-24T16:15:38.633" v="1055" actId="1076"/>
          <ac:picMkLst>
            <pc:docMk/>
            <pc:sldMk cId="2033563622" sldId="389"/>
            <ac:picMk id="34" creationId="{E1F1F21E-4C19-4874-8497-09178DEB0954}"/>
          </ac:picMkLst>
        </pc:picChg>
      </pc:sldChg>
      <pc:sldChg chg="modSp mod">
        <pc:chgData name="TANANPORN YANA" userId="582cf2ae-1cfd-42cc-8a31-a13e10d493a9" providerId="ADAL" clId="{9B595E89-551A-4ACE-A613-B76CBD295CFB}" dt="2020-08-24T16:59:48.332" v="1345" actId="207"/>
        <pc:sldMkLst>
          <pc:docMk/>
          <pc:sldMk cId="3702958370" sldId="390"/>
        </pc:sldMkLst>
        <pc:spChg chg="mod">
          <ac:chgData name="TANANPORN YANA" userId="582cf2ae-1cfd-42cc-8a31-a13e10d493a9" providerId="ADAL" clId="{9B595E89-551A-4ACE-A613-B76CBD295CFB}" dt="2020-08-24T16:54:38.587" v="1319" actId="1076"/>
          <ac:spMkLst>
            <pc:docMk/>
            <pc:sldMk cId="3702958370" sldId="390"/>
            <ac:spMk id="2" creationId="{C272E799-1B73-4411-B579-3B8066505143}"/>
          </ac:spMkLst>
        </pc:spChg>
        <pc:spChg chg="mod">
          <ac:chgData name="TANANPORN YANA" userId="582cf2ae-1cfd-42cc-8a31-a13e10d493a9" providerId="ADAL" clId="{9B595E89-551A-4ACE-A613-B76CBD295CFB}" dt="2020-08-24T16:53:36.651" v="1301" actId="1076"/>
          <ac:spMkLst>
            <pc:docMk/>
            <pc:sldMk cId="3702958370" sldId="390"/>
            <ac:spMk id="8" creationId="{355BA741-25A6-406B-9509-41F851CC9984}"/>
          </ac:spMkLst>
        </pc:spChg>
        <pc:spChg chg="mod">
          <ac:chgData name="TANANPORN YANA" userId="582cf2ae-1cfd-42cc-8a31-a13e10d493a9" providerId="ADAL" clId="{9B595E89-551A-4ACE-A613-B76CBD295CFB}" dt="2020-08-24T16:53:18.987" v="1297" actId="1076"/>
          <ac:spMkLst>
            <pc:docMk/>
            <pc:sldMk cId="3702958370" sldId="390"/>
            <ac:spMk id="9" creationId="{DD19F4F0-2606-439F-AD7B-B2ABC10C8D7C}"/>
          </ac:spMkLst>
        </pc:spChg>
        <pc:spChg chg="mod">
          <ac:chgData name="TANANPORN YANA" userId="582cf2ae-1cfd-42cc-8a31-a13e10d493a9" providerId="ADAL" clId="{9B595E89-551A-4ACE-A613-B76CBD295CFB}" dt="2020-08-24T16:53:03.483" v="1292" actId="14100"/>
          <ac:spMkLst>
            <pc:docMk/>
            <pc:sldMk cId="3702958370" sldId="390"/>
            <ac:spMk id="10" creationId="{701353AF-17AB-4D1D-AE75-D392253C05AB}"/>
          </ac:spMkLst>
        </pc:spChg>
        <pc:spChg chg="mod">
          <ac:chgData name="TANANPORN YANA" userId="582cf2ae-1cfd-42cc-8a31-a13e10d493a9" providerId="ADAL" clId="{9B595E89-551A-4ACE-A613-B76CBD295CFB}" dt="2020-08-24T16:52:14.922" v="1270" actId="1076"/>
          <ac:spMkLst>
            <pc:docMk/>
            <pc:sldMk cId="3702958370" sldId="390"/>
            <ac:spMk id="11" creationId="{7C0E7360-EB3D-42DE-865F-F9040670848F}"/>
          </ac:spMkLst>
        </pc:spChg>
        <pc:spChg chg="mod">
          <ac:chgData name="TANANPORN YANA" userId="582cf2ae-1cfd-42cc-8a31-a13e10d493a9" providerId="ADAL" clId="{9B595E89-551A-4ACE-A613-B76CBD295CFB}" dt="2020-08-24T16:52:54.419" v="1288" actId="1076"/>
          <ac:spMkLst>
            <pc:docMk/>
            <pc:sldMk cId="3702958370" sldId="390"/>
            <ac:spMk id="12" creationId="{0E514B46-F31A-4FB4-9141-289E4BA6C91E}"/>
          </ac:spMkLst>
        </pc:spChg>
        <pc:spChg chg="mod">
          <ac:chgData name="TANANPORN YANA" userId="582cf2ae-1cfd-42cc-8a31-a13e10d493a9" providerId="ADAL" clId="{9B595E89-551A-4ACE-A613-B76CBD295CFB}" dt="2020-08-24T16:54:35.051" v="1318" actId="1076"/>
          <ac:spMkLst>
            <pc:docMk/>
            <pc:sldMk cId="3702958370" sldId="390"/>
            <ac:spMk id="15" creationId="{82B4669B-F640-4013-B893-64742132FDA2}"/>
          </ac:spMkLst>
        </pc:spChg>
        <pc:spChg chg="mod">
          <ac:chgData name="TANANPORN YANA" userId="582cf2ae-1cfd-42cc-8a31-a13e10d493a9" providerId="ADAL" clId="{9B595E89-551A-4ACE-A613-B76CBD295CFB}" dt="2020-08-24T16:53:49.787" v="1306" actId="1076"/>
          <ac:spMkLst>
            <pc:docMk/>
            <pc:sldMk cId="3702958370" sldId="390"/>
            <ac:spMk id="18" creationId="{F128F39E-4F7C-4F0E-8018-135EAD16F0E2}"/>
          </ac:spMkLst>
        </pc:spChg>
        <pc:spChg chg="mod">
          <ac:chgData name="TANANPORN YANA" userId="582cf2ae-1cfd-42cc-8a31-a13e10d493a9" providerId="ADAL" clId="{9B595E89-551A-4ACE-A613-B76CBD295CFB}" dt="2020-08-24T16:54:07.779" v="1312" actId="1076"/>
          <ac:spMkLst>
            <pc:docMk/>
            <pc:sldMk cId="3702958370" sldId="390"/>
            <ac:spMk id="21" creationId="{AB7E980E-5619-46BF-81D3-7031D7B2EE43}"/>
          </ac:spMkLst>
        </pc:spChg>
        <pc:spChg chg="mod">
          <ac:chgData name="TANANPORN YANA" userId="582cf2ae-1cfd-42cc-8a31-a13e10d493a9" providerId="ADAL" clId="{9B595E89-551A-4ACE-A613-B76CBD295CFB}" dt="2020-08-24T16:54:24.231" v="1316" actId="20577"/>
          <ac:spMkLst>
            <pc:docMk/>
            <pc:sldMk cId="3702958370" sldId="390"/>
            <ac:spMk id="24" creationId="{A7BA7DC2-672B-47EB-BB20-4771B6155563}"/>
          </ac:spMkLst>
        </pc:spChg>
        <pc:spChg chg="mod">
          <ac:chgData name="TANANPORN YANA" userId="582cf2ae-1cfd-42cc-8a31-a13e10d493a9" providerId="ADAL" clId="{9B595E89-551A-4ACE-A613-B76CBD295CFB}" dt="2020-08-24T16:54:18.907" v="1315" actId="1076"/>
          <ac:spMkLst>
            <pc:docMk/>
            <pc:sldMk cId="3702958370" sldId="390"/>
            <ac:spMk id="27" creationId="{DB3B0637-C297-40E8-8BB1-11C07672B2F2}"/>
          </ac:spMkLst>
        </pc:spChg>
        <pc:spChg chg="mod">
          <ac:chgData name="TANANPORN YANA" userId="582cf2ae-1cfd-42cc-8a31-a13e10d493a9" providerId="ADAL" clId="{9B595E89-551A-4ACE-A613-B76CBD295CFB}" dt="2020-08-24T16:54:51.763" v="1321" actId="1076"/>
          <ac:spMkLst>
            <pc:docMk/>
            <pc:sldMk cId="3702958370" sldId="390"/>
            <ac:spMk id="62" creationId="{EE40212D-8FA3-4E89-8FFB-1CA51B222B6D}"/>
          </ac:spMkLst>
        </pc:spChg>
        <pc:picChg chg="mod">
          <ac:chgData name="TANANPORN YANA" userId="582cf2ae-1cfd-42cc-8a31-a13e10d493a9" providerId="ADAL" clId="{9B595E89-551A-4ACE-A613-B76CBD295CFB}" dt="2020-08-24T16:59:44.719" v="1344" actId="207"/>
          <ac:picMkLst>
            <pc:docMk/>
            <pc:sldMk cId="3702958370" sldId="390"/>
            <ac:picMk id="40" creationId="{022607A5-3BF3-49A0-98F7-D04D58526D42}"/>
          </ac:picMkLst>
        </pc:picChg>
        <pc:picChg chg="mod">
          <ac:chgData name="TANANPORN YANA" userId="582cf2ae-1cfd-42cc-8a31-a13e10d493a9" providerId="ADAL" clId="{9B595E89-551A-4ACE-A613-B76CBD295CFB}" dt="2020-08-24T16:59:48.332" v="1345" actId="207"/>
          <ac:picMkLst>
            <pc:docMk/>
            <pc:sldMk cId="3702958370" sldId="390"/>
            <ac:picMk id="41" creationId="{4AA66721-6954-470F-B760-A352524DE25F}"/>
          </ac:picMkLst>
        </pc:picChg>
        <pc:picChg chg="mod">
          <ac:chgData name="TANANPORN YANA" userId="582cf2ae-1cfd-42cc-8a31-a13e10d493a9" providerId="ADAL" clId="{9B595E89-551A-4ACE-A613-B76CBD295CFB}" dt="2020-08-24T16:59:40.330" v="1343" actId="207"/>
          <ac:picMkLst>
            <pc:docMk/>
            <pc:sldMk cId="3702958370" sldId="390"/>
            <ac:picMk id="42" creationId="{AD549171-73CE-4962-9C4E-7BB9FFF1D3A1}"/>
          </ac:picMkLst>
        </pc:picChg>
        <pc:picChg chg="mod">
          <ac:chgData name="TANANPORN YANA" userId="582cf2ae-1cfd-42cc-8a31-a13e10d493a9" providerId="ADAL" clId="{9B595E89-551A-4ACE-A613-B76CBD295CFB}" dt="2020-08-24T16:59:36.085" v="1342" actId="207"/>
          <ac:picMkLst>
            <pc:docMk/>
            <pc:sldMk cId="3702958370" sldId="390"/>
            <ac:picMk id="43" creationId="{7BC05233-F9C0-4AC5-909D-6F7FDF96692A}"/>
          </ac:picMkLst>
        </pc:picChg>
        <pc:picChg chg="mod">
          <ac:chgData name="TANANPORN YANA" userId="582cf2ae-1cfd-42cc-8a31-a13e10d493a9" providerId="ADAL" clId="{9B595E89-551A-4ACE-A613-B76CBD295CFB}" dt="2020-08-24T16:59:30.799" v="1341" actId="207"/>
          <ac:picMkLst>
            <pc:docMk/>
            <pc:sldMk cId="3702958370" sldId="390"/>
            <ac:picMk id="44" creationId="{CA2E3CD5-CA20-414B-B4DA-76F0AA28732E}"/>
          </ac:picMkLst>
        </pc:picChg>
      </pc:sldChg>
    </pc:docChg>
  </pc:docChgLst>
  <pc:docChgLst>
    <pc:chgData name="TANANPORN YANA" userId="S::tananporn_yana@cmu.ac.th::582cf2ae-1cfd-42cc-8a31-a13e10d493a9" providerId="AD" clId="Web-{55F9D9C0-F7CF-47A2-9BFB-B41002268F62}"/>
    <pc:docChg chg="addSld modSld sldOrd">
      <pc:chgData name="TANANPORN YANA" userId="S::tananporn_yana@cmu.ac.th::582cf2ae-1cfd-42cc-8a31-a13e10d493a9" providerId="AD" clId="Web-{55F9D9C0-F7CF-47A2-9BFB-B41002268F62}" dt="2020-08-25T14:30:45.528" v="34"/>
      <pc:docMkLst>
        <pc:docMk/>
      </pc:docMkLst>
      <pc:sldChg chg="modSp">
        <pc:chgData name="TANANPORN YANA" userId="S::tananporn_yana@cmu.ac.th::582cf2ae-1cfd-42cc-8a31-a13e10d493a9" providerId="AD" clId="Web-{55F9D9C0-F7CF-47A2-9BFB-B41002268F62}" dt="2020-08-25T14:09:54.606" v="0" actId="1076"/>
        <pc:sldMkLst>
          <pc:docMk/>
          <pc:sldMk cId="1905950680" sldId="370"/>
        </pc:sldMkLst>
        <pc:graphicFrameChg chg="mod">
          <ac:chgData name="TANANPORN YANA" userId="S::tananporn_yana@cmu.ac.th::582cf2ae-1cfd-42cc-8a31-a13e10d493a9" providerId="AD" clId="Web-{55F9D9C0-F7CF-47A2-9BFB-B41002268F62}" dt="2020-08-25T14:09:54.606" v="0" actId="1076"/>
          <ac:graphicFrameMkLst>
            <pc:docMk/>
            <pc:sldMk cId="1905950680" sldId="370"/>
            <ac:graphicFrameMk id="6" creationId="{6BC1BFC7-1814-4F25-839D-E588EC5323A1}"/>
          </ac:graphicFrameMkLst>
        </pc:graphicFrameChg>
      </pc:sldChg>
      <pc:sldChg chg="modSp">
        <pc:chgData name="TANANPORN YANA" userId="S::tananporn_yana@cmu.ac.th::582cf2ae-1cfd-42cc-8a31-a13e10d493a9" providerId="AD" clId="Web-{55F9D9C0-F7CF-47A2-9BFB-B41002268F62}" dt="2020-08-25T14:22:18.175" v="9" actId="20577"/>
        <pc:sldMkLst>
          <pc:docMk/>
          <pc:sldMk cId="3224643252" sldId="379"/>
        </pc:sldMkLst>
        <pc:spChg chg="mod">
          <ac:chgData name="TANANPORN YANA" userId="S::tananporn_yana@cmu.ac.th::582cf2ae-1cfd-42cc-8a31-a13e10d493a9" providerId="AD" clId="Web-{55F9D9C0-F7CF-47A2-9BFB-B41002268F62}" dt="2020-08-25T14:22:18.175" v="9" actId="20577"/>
          <ac:spMkLst>
            <pc:docMk/>
            <pc:sldMk cId="3224643252" sldId="379"/>
            <ac:spMk id="91" creationId="{1269E93F-D82C-496F-BFF6-B9E2A9A5DA09}"/>
          </ac:spMkLst>
        </pc:spChg>
      </pc:sldChg>
      <pc:sldChg chg="delSp modSp add ord replId">
        <pc:chgData name="TANANPORN YANA" userId="S::tananporn_yana@cmu.ac.th::582cf2ae-1cfd-42cc-8a31-a13e10d493a9" providerId="AD" clId="Web-{55F9D9C0-F7CF-47A2-9BFB-B41002268F62}" dt="2020-08-25T14:30:45.528" v="34"/>
        <pc:sldMkLst>
          <pc:docMk/>
          <pc:sldMk cId="3583610018" sldId="391"/>
        </pc:sldMkLst>
        <pc:spChg chg="mod">
          <ac:chgData name="TANANPORN YANA" userId="S::tananporn_yana@cmu.ac.th::582cf2ae-1cfd-42cc-8a31-a13e10d493a9" providerId="AD" clId="Web-{55F9D9C0-F7CF-47A2-9BFB-B41002268F62}" dt="2020-08-25T14:10:50.246" v="6" actId="1076"/>
          <ac:spMkLst>
            <pc:docMk/>
            <pc:sldMk cId="3583610018" sldId="391"/>
            <ac:spMk id="3" creationId="{81907B9E-8ADF-41A2-9239-04E20A4A2903}"/>
          </ac:spMkLst>
        </pc:spChg>
        <pc:spChg chg="del">
          <ac:chgData name="TANANPORN YANA" userId="S::tananporn_yana@cmu.ac.th::582cf2ae-1cfd-42cc-8a31-a13e10d493a9" providerId="AD" clId="Web-{55F9D9C0-F7CF-47A2-9BFB-B41002268F62}" dt="2020-08-25T14:10:37.793" v="3"/>
          <ac:spMkLst>
            <pc:docMk/>
            <pc:sldMk cId="3583610018" sldId="391"/>
            <ac:spMk id="7" creationId="{321F82E1-0C31-4120-8336-88AA7BFE9407}"/>
          </ac:spMkLst>
        </pc:spChg>
        <pc:graphicFrameChg chg="mod">
          <ac:chgData name="TANANPORN YANA" userId="S::tananporn_yana@cmu.ac.th::582cf2ae-1cfd-42cc-8a31-a13e10d493a9" providerId="AD" clId="Web-{55F9D9C0-F7CF-47A2-9BFB-B41002268F62}" dt="2020-08-25T14:30:00.216" v="13" actId="1076"/>
          <ac:graphicFrameMkLst>
            <pc:docMk/>
            <pc:sldMk cId="3583610018" sldId="391"/>
            <ac:graphicFrameMk id="4" creationId="{82861295-DF9B-4427-A07D-EF7CB7FCEAEE}"/>
          </ac:graphicFrameMkLst>
        </pc:graphicFrameChg>
        <pc:graphicFrameChg chg="mod modGraphic">
          <ac:chgData name="TANANPORN YANA" userId="S::tananporn_yana@cmu.ac.th::582cf2ae-1cfd-42cc-8a31-a13e10d493a9" providerId="AD" clId="Web-{55F9D9C0-F7CF-47A2-9BFB-B41002268F62}" dt="2020-08-25T14:30:45.528" v="34"/>
          <ac:graphicFrameMkLst>
            <pc:docMk/>
            <pc:sldMk cId="3583610018" sldId="391"/>
            <ac:graphicFrameMk id="6" creationId="{6BC1BFC7-1814-4F25-839D-E588EC5323A1}"/>
          </ac:graphicFrameMkLst>
        </pc:graphicFrameChg>
      </pc:sldChg>
    </pc:docChg>
  </pc:docChgLst>
  <pc:docChgLst>
    <pc:chgData name="TANANPORN YANA" userId="S::tananporn_yana@cmu.ac.th::582cf2ae-1cfd-42cc-8a31-a13e10d493a9" providerId="AD" clId="Web-{4237B7FE-0E1E-4D4C-A903-7782C723645E}"/>
    <pc:docChg chg="modSld">
      <pc:chgData name="TANANPORN YANA" userId="S::tananporn_yana@cmu.ac.th::582cf2ae-1cfd-42cc-8a31-a13e10d493a9" providerId="AD" clId="Web-{4237B7FE-0E1E-4D4C-A903-7782C723645E}" dt="2020-10-28T17:17:11.886" v="3" actId="1076"/>
      <pc:docMkLst>
        <pc:docMk/>
      </pc:docMkLst>
      <pc:sldChg chg="modSp">
        <pc:chgData name="TANANPORN YANA" userId="S::tananporn_yana@cmu.ac.th::582cf2ae-1cfd-42cc-8a31-a13e10d493a9" providerId="AD" clId="Web-{4237B7FE-0E1E-4D4C-A903-7782C723645E}" dt="2020-10-28T17:17:11.886" v="3" actId="1076"/>
        <pc:sldMkLst>
          <pc:docMk/>
          <pc:sldMk cId="3224643252" sldId="379"/>
        </pc:sldMkLst>
        <pc:grpChg chg="mod">
          <ac:chgData name="TANANPORN YANA" userId="S::tananporn_yana@cmu.ac.th::582cf2ae-1cfd-42cc-8a31-a13e10d493a9" providerId="AD" clId="Web-{4237B7FE-0E1E-4D4C-A903-7782C723645E}" dt="2020-10-28T17:17:11.886" v="3" actId="1076"/>
          <ac:grpSpMkLst>
            <pc:docMk/>
            <pc:sldMk cId="3224643252" sldId="379"/>
            <ac:grpSpMk id="2" creationId="{A3186E19-0A48-4B7A-922C-0227BD4F908E}"/>
          </ac:grpSpMkLst>
        </pc:grpChg>
        <pc:picChg chg="mod">
          <ac:chgData name="TANANPORN YANA" userId="S::tananporn_yana@cmu.ac.th::582cf2ae-1cfd-42cc-8a31-a13e10d493a9" providerId="AD" clId="Web-{4237B7FE-0E1E-4D4C-A903-7782C723645E}" dt="2020-10-28T17:17:11.886" v="2" actId="1076"/>
          <ac:picMkLst>
            <pc:docMk/>
            <pc:sldMk cId="3224643252" sldId="379"/>
            <ac:picMk id="23" creationId="{75B88A1D-5255-4FF4-AE63-2EA83FAA65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F3B49-744F-439A-9AFA-832D3CB96C19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BD1EE-618C-4B45-8D07-10ABD96C8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4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BD1EE-618C-4B45-8D07-10ABD96C8E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4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BD1EE-618C-4B45-8D07-10ABD96C8E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29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  <a:r>
              <a:rPr lang="th-TH"/>
              <a:t>แจ้งเตือนเมื่อมีคนมาเปลี่ยนเวลาการทำงาน</a:t>
            </a:r>
          </a:p>
          <a:p>
            <a:r>
              <a:rPr lang="th-TH"/>
              <a:t>-แจ้งเตือนเมื่อเลยเวลาเข้างาน แล้วแอพจะส่งแบบฟอร์มมาให้กรอก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BD1EE-618C-4B45-8D07-10ABD96C8E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72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-คุ้นเคย</a:t>
            </a:r>
          </a:p>
          <a:p>
            <a:r>
              <a:rPr lang="th-TH"/>
              <a:t>-</a:t>
            </a:r>
            <a:r>
              <a:rPr lang="en-US" err="1"/>
              <a:t>Chatfuel</a:t>
            </a:r>
            <a:r>
              <a:rPr lang="en-US"/>
              <a:t> persistent </a:t>
            </a:r>
            <a:r>
              <a:rPr lang="th-TH"/>
              <a:t>เปรียบเทียบตรง </a:t>
            </a:r>
            <a:r>
              <a:rPr lang="en-US"/>
              <a:t>Rich 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BD1EE-618C-4B45-8D07-10ABD96C8E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6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  <a:r>
              <a:rPr lang="th-TH"/>
              <a:t>แจ้งเตือนเมื่อมีคนมาเปลี่ยนเวลาการทำงาน</a:t>
            </a:r>
          </a:p>
          <a:p>
            <a:r>
              <a:rPr lang="th-TH"/>
              <a:t>-แจ้งเตือนเมื่อเลยเวลาเข้างาน แล้วแอพจะส่งแบบฟอร์มมาให้กรอก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BD1EE-618C-4B45-8D07-10ABD96C8E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2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>
              <a:latin typeface="Sukhumvit Set" panose="02000506000000020004" pitchFamily="2" charset="-34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Sukhumvit Set" panose="02000506000000020004" pitchFamily="2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Sukhumvit Set" panose="02000506000000020004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Sukhumvit Set" panose="02000506000000020004" pitchFamily="2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Sukhumvit Set" panose="02000506000000020004" pitchFamily="2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Sukhumvit Set" panose="02000506000000020004" pitchFamily="2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Sukhumvit Set" panose="02000506000000020004" pitchFamily="2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Sukhumvit Set" panose="02000506000000020004" pitchFamily="2" charset="-34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Sukhumvit Set" panose="02000506000000020004" pitchFamily="2" charset="-34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Sukhumvit Set" panose="02000506000000020004" pitchFamily="2" charset="-34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Sukhumvit Set" panose="02000506000000020004" pitchFamily="2" charset="-34"/>
                <a:ea typeface="+mn-ea"/>
                <a:cs typeface="Sukhumvit Set" panose="02000506000000020004" pitchFamily="2" charset="-34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Sukhumvit Set" panose="02000506000000020004" pitchFamily="2" charset="-34"/>
                <a:ea typeface="+mn-ea"/>
                <a:cs typeface="Sukhumvit Set" panose="02000506000000020004" pitchFamily="2" charset="-34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Sukhumvit Set" panose="02000506000000020004" pitchFamily="2" charset="-34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Sukhumvit Set" panose="02000506000000020004" pitchFamily="2" charset="-34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r>
              <a:rPr lang="en-US" altLang="ko-KR"/>
              <a:t>IMAGES AND CONTENTS</a:t>
            </a:r>
            <a:endParaRPr lang="ko-KR" altLang="en-US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Sukhumvit Set" panose="02000506000000020004" pitchFamily="2" charset="-34"/>
                </a:endParaRPr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Sukhumvit Set" panose="02000506000000020004" pitchFamily="2" charset="-34"/>
                </a:endParaRPr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76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Sukhumvit Set" panose="02000506000000020004" pitchFamily="2" charset="-34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Sukhumvit Set" panose="02000506000000020004" pitchFamily="2" charset="-34"/>
                </a:endParaRPr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Sukhumvit Set" panose="02000506000000020004" pitchFamily="2" charset="-34"/>
                </a:endParaRPr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4351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468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1199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130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Sukhumvit Set" panose="02000506000000020004" pitchFamily="2" charset="-34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956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3767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0FC26-6C0E-4082-A6BF-7455DD59E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23010" r="-119" b="65118"/>
          <a:stretch/>
        </p:blipFill>
        <p:spPr>
          <a:xfrm rot="10800000">
            <a:off x="-1" y="-8533"/>
            <a:ext cx="12192000" cy="376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99488-A666-44F8-AFA6-C122C82385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23010" r="-119" b="65118"/>
          <a:stretch/>
        </p:blipFill>
        <p:spPr>
          <a:xfrm>
            <a:off x="0" y="3095118"/>
            <a:ext cx="12192000" cy="376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63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khumvit Set" panose="02000506000000020004" pitchFamily="2" charset="-34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khumvit Set" panose="02000506000000020004" pitchFamily="2" charset="-3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khumvit Set" panose="02000506000000020004" pitchFamily="2" charset="-34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khumvit Se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ukhumvit Set" panose="02000506000000020004" pitchFamily="2" charset="-34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ukhumvit Set" panose="02000506000000020004" pitchFamily="2" charset="-34"/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ukhumvit Set" panose="02000506000000020004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69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04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2954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Sukhumvit Set" panose="02000506000000020004" pitchFamily="2" charset="-34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Sukhumvit Set" panose="02000506000000020004" pitchFamily="2" charset="-34"/>
                </a:endParaRPr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Sukhumvit Set" panose="02000506000000020004" pitchFamily="2" charset="-34"/>
                </a:endParaRPr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 panose="02000506000000020004" pitchFamily="2" charset="-34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8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ukhumvit Set" panose="02000506000000020004" pitchFamily="2" charset="-34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ukhumvit Set" panose="02000506000000020004" pitchFamily="2" charset="-34"/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ukhumvit Set" panose="02000506000000020004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8" r:id="rId3"/>
    <p:sldLayoutId id="2147483759" r:id="rId4"/>
    <p:sldLayoutId id="2147483760" r:id="rId5"/>
    <p:sldLayoutId id="2147483761" r:id="rId6"/>
    <p:sldLayoutId id="2147483763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32" r:id="rId6"/>
    <p:sldLayoutId id="2147483751" r:id="rId7"/>
    <p:sldLayoutId id="2147483738" r:id="rId8"/>
    <p:sldLayoutId id="2147483741" r:id="rId9"/>
    <p:sldLayoutId id="2147483742" r:id="rId10"/>
    <p:sldLayoutId id="2147483743" r:id="rId11"/>
    <p:sldLayoutId id="2147483754" r:id="rId12"/>
    <p:sldLayoutId id="2147483744" r:id="rId13"/>
    <p:sldLayoutId id="2147483745" r:id="rId14"/>
    <p:sldLayoutId id="2147483746" r:id="rId15"/>
    <p:sldLayoutId id="2147483747" r:id="rId16"/>
    <p:sldLayoutId id="2147483750" r:id="rId17"/>
    <p:sldLayoutId id="2147483733" r:id="rId18"/>
    <p:sldLayoutId id="2147483734" r:id="rId19"/>
    <p:sldLayoutId id="2147483748" r:id="rId20"/>
    <p:sldLayoutId id="2147483749" r:id="rId21"/>
    <p:sldLayoutId id="2147483752" r:id="rId22"/>
    <p:sldLayoutId id="2147483753" r:id="rId23"/>
    <p:sldLayoutId id="2147483755" r:id="rId24"/>
    <p:sldLayoutId id="2147483756" r:id="rId25"/>
    <p:sldLayoutId id="2147483757" r:id="rId26"/>
    <p:sldLayoutId id="2147483764" r:id="rId2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80.sv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12" Type="http://schemas.openxmlformats.org/officeDocument/2006/relationships/image" Target="../media/image7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78.svg"/><Relationship Id="rId5" Type="http://schemas.openxmlformats.org/officeDocument/2006/relationships/image" Target="../media/image75.svg"/><Relationship Id="rId15" Type="http://schemas.openxmlformats.org/officeDocument/2006/relationships/image" Target="../media/image82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77.sv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hyperlink" Target="https://th.hrnote.asia/personnel-management/181109-th-attendantmangementsys/" TargetMode="External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sv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9.svg"/><Relationship Id="rId4" Type="http://schemas.openxmlformats.org/officeDocument/2006/relationships/image" Target="../media/image24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h.hrnote.asia/personnel-management/181109-th-attendantmangementsys/" TargetMode="External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3E1E794F-A6C5-44DE-8815-2BA61E3F4D54}"/>
              </a:ext>
            </a:extLst>
          </p:cNvPr>
          <p:cNvSpPr>
            <a:spLocks noChangeAspect="1"/>
          </p:cNvSpPr>
          <p:nvPr/>
        </p:nvSpPr>
        <p:spPr>
          <a:xfrm>
            <a:off x="7294876" y="1762753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CFAAA2-5226-4404-822B-2CE030488D33}"/>
              </a:ext>
            </a:extLst>
          </p:cNvPr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9E3297-3162-4F80-B283-DD2158B2F315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B66D6F-1C78-4950-BBBE-65F21D8EA660}"/>
              </a:ext>
            </a:extLst>
          </p:cNvPr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AD48AF-B517-45BA-901D-158FA203736C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9348DC-9309-4C43-A601-D039056A8ACA}"/>
              </a:ext>
            </a:extLst>
          </p:cNvPr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4A7E90-F42C-406C-8415-9725EBA3DFD2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AA4F03-D640-4F18-8B45-ED3C23851D02}"/>
              </a:ext>
            </a:extLst>
          </p:cNvPr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42C165-37F3-49AF-979C-361C8D310016}"/>
              </a:ext>
            </a:extLst>
          </p:cNvPr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01F1C1-080A-4055-9A65-2BB1B7D4A644}"/>
              </a:ext>
            </a:extLst>
          </p:cNvPr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0BDA37-2EDB-443A-92D0-6F21ECA27F7C}"/>
              </a:ext>
            </a:extLst>
          </p:cNvPr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2B3602-3DD1-4DCB-B87C-84B8CB5DC35B}"/>
              </a:ext>
            </a:extLst>
          </p:cNvPr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A556F3-3961-45CF-9E81-95A174AB8D1E}"/>
              </a:ext>
            </a:extLst>
          </p:cNvPr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17E6A6-76A2-42C2-9A7C-DF85054B3BE3}"/>
              </a:ext>
            </a:extLst>
          </p:cNvPr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980D4A-0869-4B1D-9450-D0D4B73360AB}"/>
              </a:ext>
            </a:extLst>
          </p:cNvPr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07C0A7F-6994-47AC-84F5-126CDAF0F73C}"/>
              </a:ext>
            </a:extLst>
          </p:cNvPr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91EF4A-3425-4768-8BE1-0D5CE576D108}"/>
              </a:ext>
            </a:extLst>
          </p:cNvPr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1025644" y="1570393"/>
            <a:ext cx="383266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khumvit Set" panose="02000506000000020004" pitchFamily="2" charset="-34"/>
                <a:cs typeface="Sukhumvit Set"/>
              </a:rPr>
              <a:t>PenHwang</a:t>
            </a:r>
            <a:endParaRPr lang="en-US" altLang="ko-KR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khumvit Set" panose="02000506000000020004" pitchFamily="2" charset="-34"/>
              <a:cs typeface="Sukhumvit Se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69E93F-D82C-496F-BFF6-B9E2A9A5DA09}"/>
              </a:ext>
            </a:extLst>
          </p:cNvPr>
          <p:cNvSpPr txBox="1"/>
          <p:nvPr/>
        </p:nvSpPr>
        <p:spPr>
          <a:xfrm>
            <a:off x="342899" y="2508277"/>
            <a:ext cx="453939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en-GB" sz="2400">
                <a:solidFill>
                  <a:schemeClr val="bg1"/>
                </a:solidFill>
                <a:latin typeface="Sukhumvit Set" panose="02000506000000020004" pitchFamily="2" charset="-34"/>
                <a:cs typeface="Sukhumvit Set"/>
              </a:rPr>
              <a:t>Managing employee attendance using Line Chatbot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E3634F57-9573-4B68-9EA9-85AA6FAF025A}"/>
              </a:ext>
            </a:extLst>
          </p:cNvPr>
          <p:cNvSpPr/>
          <p:nvPr/>
        </p:nvSpPr>
        <p:spPr>
          <a:xfrm>
            <a:off x="8868827" y="1736638"/>
            <a:ext cx="502700" cy="473679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D3FF5E47-5E30-4995-8150-AA20DDDC0CA5}"/>
              </a:ext>
            </a:extLst>
          </p:cNvPr>
          <p:cNvSpPr>
            <a:spLocks noChangeAspect="1"/>
          </p:cNvSpPr>
          <p:nvPr/>
        </p:nvSpPr>
        <p:spPr>
          <a:xfrm>
            <a:off x="6097469" y="3531193"/>
            <a:ext cx="314168" cy="245622"/>
          </a:xfrm>
          <a:custGeom>
            <a:avLst/>
            <a:gdLst/>
            <a:ahLst/>
            <a:cxnLst/>
            <a:rect l="l" t="t" r="r" b="b"/>
            <a:pathLst>
              <a:path w="3960440" h="3096344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31" name="Trapezoid 3">
            <a:extLst>
              <a:ext uri="{FF2B5EF4-FFF2-40B4-BE49-F238E27FC236}">
                <a16:creationId xmlns:a16="http://schemas.microsoft.com/office/drawing/2014/main" id="{40AD520A-32E1-4F5E-B5E9-47449920BAEB}"/>
              </a:ext>
            </a:extLst>
          </p:cNvPr>
          <p:cNvSpPr>
            <a:spLocks noChangeAspect="1"/>
          </p:cNvSpPr>
          <p:nvPr/>
        </p:nvSpPr>
        <p:spPr>
          <a:xfrm>
            <a:off x="7436755" y="2764680"/>
            <a:ext cx="333377" cy="32254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34" name="Oval 2">
            <a:extLst>
              <a:ext uri="{FF2B5EF4-FFF2-40B4-BE49-F238E27FC236}">
                <a16:creationId xmlns:a16="http://schemas.microsoft.com/office/drawing/2014/main" id="{C80196C6-F2DA-403B-B361-7FA5367B2AD7}"/>
              </a:ext>
            </a:extLst>
          </p:cNvPr>
          <p:cNvSpPr>
            <a:spLocks noChangeAspect="1"/>
          </p:cNvSpPr>
          <p:nvPr/>
        </p:nvSpPr>
        <p:spPr>
          <a:xfrm>
            <a:off x="10429219" y="2829605"/>
            <a:ext cx="339288" cy="259506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36" name="Rounded Rectangle 5">
            <a:extLst>
              <a:ext uri="{FF2B5EF4-FFF2-40B4-BE49-F238E27FC236}">
                <a16:creationId xmlns:a16="http://schemas.microsoft.com/office/drawing/2014/main" id="{618E0A3A-AE54-42F1-82E0-958328CC5647}"/>
              </a:ext>
            </a:extLst>
          </p:cNvPr>
          <p:cNvSpPr>
            <a:spLocks/>
          </p:cNvSpPr>
          <p:nvPr/>
        </p:nvSpPr>
        <p:spPr>
          <a:xfrm>
            <a:off x="10454274" y="4085840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Sukhumvit Set" panose="02000506000000020004" pitchFamily="2" charset="-34"/>
            </a:endParaRPr>
          </a:p>
        </p:txBody>
      </p:sp>
      <p:sp>
        <p:nvSpPr>
          <p:cNvPr id="139" name="Freeform 14">
            <a:extLst>
              <a:ext uri="{FF2B5EF4-FFF2-40B4-BE49-F238E27FC236}">
                <a16:creationId xmlns:a16="http://schemas.microsoft.com/office/drawing/2014/main" id="{36F3F041-46CA-419B-88BA-AFB8FCD906F2}"/>
              </a:ext>
            </a:extLst>
          </p:cNvPr>
          <p:cNvSpPr>
            <a:spLocks noChangeAspect="1"/>
          </p:cNvSpPr>
          <p:nvPr/>
        </p:nvSpPr>
        <p:spPr>
          <a:xfrm>
            <a:off x="7509105" y="5831926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43" name="Rounded Rectangle 1">
            <a:extLst>
              <a:ext uri="{FF2B5EF4-FFF2-40B4-BE49-F238E27FC236}">
                <a16:creationId xmlns:a16="http://schemas.microsoft.com/office/drawing/2014/main" id="{226CB93D-C414-4603-80FA-37B475FBE646}"/>
              </a:ext>
            </a:extLst>
          </p:cNvPr>
          <p:cNvSpPr/>
          <p:nvPr/>
        </p:nvSpPr>
        <p:spPr>
          <a:xfrm rot="2648398">
            <a:off x="9065706" y="-162016"/>
            <a:ext cx="152994" cy="39128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44" name="Freeform 20">
            <a:extLst>
              <a:ext uri="{FF2B5EF4-FFF2-40B4-BE49-F238E27FC236}">
                <a16:creationId xmlns:a16="http://schemas.microsoft.com/office/drawing/2014/main" id="{775FE64C-F807-4583-B285-B6AD012D8E51}"/>
              </a:ext>
            </a:extLst>
          </p:cNvPr>
          <p:cNvSpPr/>
          <p:nvPr/>
        </p:nvSpPr>
        <p:spPr>
          <a:xfrm flipH="1">
            <a:off x="5928522" y="5250553"/>
            <a:ext cx="333882" cy="32103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46" name="Freeform 22">
            <a:extLst>
              <a:ext uri="{FF2B5EF4-FFF2-40B4-BE49-F238E27FC236}">
                <a16:creationId xmlns:a16="http://schemas.microsoft.com/office/drawing/2014/main" id="{7362BF65-9D66-4FF5-A2B6-F8A0AE1B58BF}"/>
              </a:ext>
            </a:extLst>
          </p:cNvPr>
          <p:cNvSpPr>
            <a:spLocks noChangeAspect="1"/>
          </p:cNvSpPr>
          <p:nvPr/>
        </p:nvSpPr>
        <p:spPr>
          <a:xfrm rot="8580000">
            <a:off x="7462130" y="4094036"/>
            <a:ext cx="276159" cy="292014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47" name="Oval 10">
            <a:extLst>
              <a:ext uri="{FF2B5EF4-FFF2-40B4-BE49-F238E27FC236}">
                <a16:creationId xmlns:a16="http://schemas.microsoft.com/office/drawing/2014/main" id="{960ABB59-33C6-488F-8A15-722A61D0B764}"/>
              </a:ext>
            </a:extLst>
          </p:cNvPr>
          <p:cNvSpPr/>
          <p:nvPr/>
        </p:nvSpPr>
        <p:spPr>
          <a:xfrm>
            <a:off x="10287920" y="937828"/>
            <a:ext cx="274046" cy="27266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Sukhumvit Set" panose="02000506000000020004" pitchFamily="2" charset="-34"/>
            </a:endParaRPr>
          </a:p>
        </p:txBody>
      </p:sp>
      <p:sp>
        <p:nvSpPr>
          <p:cNvPr id="148" name="Freeform 23">
            <a:extLst>
              <a:ext uri="{FF2B5EF4-FFF2-40B4-BE49-F238E27FC236}">
                <a16:creationId xmlns:a16="http://schemas.microsoft.com/office/drawing/2014/main" id="{036FD76F-9545-411F-939C-DF41ED863657}"/>
              </a:ext>
            </a:extLst>
          </p:cNvPr>
          <p:cNvSpPr>
            <a:spLocks noChangeAspect="1"/>
          </p:cNvSpPr>
          <p:nvPr/>
        </p:nvSpPr>
        <p:spPr>
          <a:xfrm flipH="1">
            <a:off x="8903466" y="5209804"/>
            <a:ext cx="423131" cy="250961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49" name="Freeform 24">
            <a:extLst>
              <a:ext uri="{FF2B5EF4-FFF2-40B4-BE49-F238E27FC236}">
                <a16:creationId xmlns:a16="http://schemas.microsoft.com/office/drawing/2014/main" id="{31CAAE36-7632-495C-8737-3618542AD762}"/>
              </a:ext>
            </a:extLst>
          </p:cNvPr>
          <p:cNvSpPr/>
          <p:nvPr/>
        </p:nvSpPr>
        <p:spPr>
          <a:xfrm flipH="1">
            <a:off x="7610362" y="937827"/>
            <a:ext cx="273937" cy="274090"/>
          </a:xfrm>
          <a:custGeom>
            <a:avLst/>
            <a:gdLst/>
            <a:ahLst/>
            <a:cxnLst/>
            <a:rect l="l" t="t" r="r" b="b"/>
            <a:pathLst>
              <a:path w="2488805" h="2473621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53" name="Down Arrow 1">
            <a:extLst>
              <a:ext uri="{FF2B5EF4-FFF2-40B4-BE49-F238E27FC236}">
                <a16:creationId xmlns:a16="http://schemas.microsoft.com/office/drawing/2014/main" id="{C7833722-2189-45C8-911A-C91231638D13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559258" y="5863526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54" name="Trapezoid 1">
            <a:extLst>
              <a:ext uri="{FF2B5EF4-FFF2-40B4-BE49-F238E27FC236}">
                <a16:creationId xmlns:a16="http://schemas.microsoft.com/office/drawing/2014/main" id="{C2958EEC-3E11-4D42-8E2E-C137B89D9EB4}"/>
              </a:ext>
            </a:extLst>
          </p:cNvPr>
          <p:cNvSpPr>
            <a:spLocks noChangeAspect="1"/>
          </p:cNvSpPr>
          <p:nvPr/>
        </p:nvSpPr>
        <p:spPr>
          <a:xfrm rot="10800000">
            <a:off x="11477820" y="941255"/>
            <a:ext cx="329525" cy="232412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56" name="Isosceles Triangle 7">
            <a:extLst>
              <a:ext uri="{FF2B5EF4-FFF2-40B4-BE49-F238E27FC236}">
                <a16:creationId xmlns:a16="http://schemas.microsoft.com/office/drawing/2014/main" id="{DEE8C594-B9EB-474F-BBAB-4F5295523C90}"/>
              </a:ext>
            </a:extLst>
          </p:cNvPr>
          <p:cNvSpPr/>
          <p:nvPr/>
        </p:nvSpPr>
        <p:spPr>
          <a:xfrm>
            <a:off x="5919748" y="1654873"/>
            <a:ext cx="310162" cy="211797"/>
          </a:xfrm>
          <a:custGeom>
            <a:avLst/>
            <a:gdLst/>
            <a:ahLst/>
            <a:cxnLst/>
            <a:rect l="l" t="t" r="r" b="b"/>
            <a:pathLst>
              <a:path w="3974643" h="276949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58" name="Rounded Rectangle 1">
            <a:extLst>
              <a:ext uri="{FF2B5EF4-FFF2-40B4-BE49-F238E27FC236}">
                <a16:creationId xmlns:a16="http://schemas.microsoft.com/office/drawing/2014/main" id="{F6E466D2-9073-4108-A512-A16F6904B75E}"/>
              </a:ext>
            </a:extLst>
          </p:cNvPr>
          <p:cNvSpPr/>
          <p:nvPr/>
        </p:nvSpPr>
        <p:spPr>
          <a:xfrm>
            <a:off x="11838301" y="3513380"/>
            <a:ext cx="179141" cy="303429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64" name="Rounded Rectangle 51">
            <a:extLst>
              <a:ext uri="{FF2B5EF4-FFF2-40B4-BE49-F238E27FC236}">
                <a16:creationId xmlns:a16="http://schemas.microsoft.com/office/drawing/2014/main" id="{627C8DA5-6EA7-42A6-84ED-F544801154F4}"/>
              </a:ext>
            </a:extLst>
          </p:cNvPr>
          <p:cNvSpPr/>
          <p:nvPr/>
        </p:nvSpPr>
        <p:spPr>
          <a:xfrm rot="16200000" flipH="1">
            <a:off x="8689536" y="3194134"/>
            <a:ext cx="869166" cy="81854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186E19-0A48-4B7A-922C-0227BD4F908E}"/>
              </a:ext>
            </a:extLst>
          </p:cNvPr>
          <p:cNvGrpSpPr/>
          <p:nvPr/>
        </p:nvGrpSpPr>
        <p:grpSpPr>
          <a:xfrm>
            <a:off x="18261" y="4106199"/>
            <a:ext cx="2228988" cy="2930785"/>
            <a:chOff x="4904494" y="1324389"/>
            <a:chExt cx="4223096" cy="5586762"/>
          </a:xfrm>
        </p:grpSpPr>
        <p:sp>
          <p:nvSpPr>
            <p:cNvPr id="66" name="Rounded Rectangle 39">
              <a:extLst>
                <a:ext uri="{FF2B5EF4-FFF2-40B4-BE49-F238E27FC236}">
                  <a16:creationId xmlns:a16="http://schemas.microsoft.com/office/drawing/2014/main" id="{365EA9EE-0AD2-4383-81AB-B0DF5AACC131}"/>
                </a:ext>
              </a:extLst>
            </p:cNvPr>
            <p:cNvSpPr/>
            <p:nvPr/>
          </p:nvSpPr>
          <p:spPr>
            <a:xfrm rot="2483232">
              <a:off x="4904494" y="1808566"/>
              <a:ext cx="4223096" cy="5102585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7F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Sukhumvit Set" panose="02000506000000020004" pitchFamily="2" charset="-34"/>
              </a:endParaRPr>
            </a:p>
          </p:txBody>
        </p:sp>
        <p:grpSp>
          <p:nvGrpSpPr>
            <p:cNvPr id="67" name="Group 25">
              <a:extLst>
                <a:ext uri="{FF2B5EF4-FFF2-40B4-BE49-F238E27FC236}">
                  <a16:creationId xmlns:a16="http://schemas.microsoft.com/office/drawing/2014/main" id="{27B4381E-EDDB-4872-927B-26C8ECD263D8}"/>
                </a:ext>
              </a:extLst>
            </p:cNvPr>
            <p:cNvGrpSpPr/>
            <p:nvPr/>
          </p:nvGrpSpPr>
          <p:grpSpPr>
            <a:xfrm rot="20722853">
              <a:off x="6154530" y="1324389"/>
              <a:ext cx="1957012" cy="3534846"/>
              <a:chOff x="445712" y="1449040"/>
              <a:chExt cx="2113018" cy="3924176"/>
            </a:xfrm>
          </p:grpSpPr>
          <p:sp>
            <p:nvSpPr>
              <p:cNvPr id="73" name="Rounded Rectangle 17">
                <a:extLst>
                  <a:ext uri="{FF2B5EF4-FFF2-40B4-BE49-F238E27FC236}">
                    <a16:creationId xmlns:a16="http://schemas.microsoft.com/office/drawing/2014/main" id="{F4D3DC6D-00D0-450B-A99E-A4DA2241134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Sukhumvit Set" panose="02000506000000020004" pitchFamily="2" charset="-34"/>
                </a:endParaRPr>
              </a:p>
            </p:txBody>
          </p:sp>
          <p:sp>
            <p:nvSpPr>
              <p:cNvPr id="74" name="Rectangle 19">
                <a:extLst>
                  <a:ext uri="{FF2B5EF4-FFF2-40B4-BE49-F238E27FC236}">
                    <a16:creationId xmlns:a16="http://schemas.microsoft.com/office/drawing/2014/main" id="{E1760D7E-7F91-482B-B112-04383C61011A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Sukhumvit Set" panose="02000506000000020004" pitchFamily="2" charset="-34"/>
                </a:endParaRPr>
              </a:p>
            </p:txBody>
          </p:sp>
          <p:grpSp>
            <p:nvGrpSpPr>
              <p:cNvPr id="75" name="Group 24">
                <a:extLst>
                  <a:ext uri="{FF2B5EF4-FFF2-40B4-BE49-F238E27FC236}">
                    <a16:creationId xmlns:a16="http://schemas.microsoft.com/office/drawing/2014/main" id="{7A1B4CFD-19E6-4EF2-9BDD-B79A25E174C4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76" name="Oval 22">
                  <a:extLst>
                    <a:ext uri="{FF2B5EF4-FFF2-40B4-BE49-F238E27FC236}">
                      <a16:creationId xmlns:a16="http://schemas.microsoft.com/office/drawing/2014/main" id="{306B9550-C2E2-4A32-8DA6-D37C74139453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latin typeface="Sukhumvit Set" panose="02000506000000020004" pitchFamily="2" charset="-34"/>
                  </a:endParaRPr>
                </a:p>
              </p:txBody>
            </p:sp>
            <p:sp>
              <p:nvSpPr>
                <p:cNvPr id="77" name="Rounded Rectangle 23">
                  <a:extLst>
                    <a:ext uri="{FF2B5EF4-FFF2-40B4-BE49-F238E27FC236}">
                      <a16:creationId xmlns:a16="http://schemas.microsoft.com/office/drawing/2014/main" id="{3975594B-C54A-4EDA-BBC3-0757DC88EC6B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latin typeface="Sukhumvit Set" panose="02000506000000020004" pitchFamily="2" charset="-34"/>
                  </a:endParaRPr>
                </a:p>
              </p:txBody>
            </p:sp>
          </p:grpSp>
        </p:grpSp>
        <p:sp>
          <p:nvSpPr>
            <p:cNvPr id="68" name="Picture Placeholder 2">
              <a:extLst>
                <a:ext uri="{FF2B5EF4-FFF2-40B4-BE49-F238E27FC236}">
                  <a16:creationId xmlns:a16="http://schemas.microsoft.com/office/drawing/2014/main" id="{692DDEFB-7344-4357-92FB-AE9A73832CF9}"/>
                </a:ext>
              </a:extLst>
            </p:cNvPr>
            <p:cNvSpPr txBox="1">
              <a:spLocks/>
            </p:cNvSpPr>
            <p:nvPr/>
          </p:nvSpPr>
          <p:spPr>
            <a:xfrm rot="20700000">
              <a:off x="6242701" y="1622745"/>
              <a:ext cx="1786145" cy="2900070"/>
            </a:xfrm>
            <a:prstGeom prst="rect">
              <a:avLst/>
            </a:prstGeom>
            <a:solidFill>
              <a:srgbClr val="92D050"/>
            </a:solidFill>
          </p:spPr>
          <p:txBody>
            <a:bodyPr lIns="91440" tIns="45720" rIns="91440" bIns="45720" anchor="ctr"/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8E677B9-D057-4BE7-8CFD-926EBCD2A195}"/>
                </a:ext>
              </a:extLst>
            </p:cNvPr>
            <p:cNvGrpSpPr/>
            <p:nvPr/>
          </p:nvGrpSpPr>
          <p:grpSpPr>
            <a:xfrm>
              <a:off x="7729758" y="2667512"/>
              <a:ext cx="751104" cy="1441755"/>
              <a:chOff x="4661983" y="2106581"/>
              <a:chExt cx="497554" cy="745743"/>
            </a:xfrm>
            <a:solidFill>
              <a:schemeClr val="bg1">
                <a:lumMod val="85000"/>
              </a:schemeClr>
            </a:solidFill>
          </p:grpSpPr>
          <p:sp>
            <p:nvSpPr>
              <p:cNvPr id="70" name="Rounded Rectangle 51">
                <a:extLst>
                  <a:ext uri="{FF2B5EF4-FFF2-40B4-BE49-F238E27FC236}">
                    <a16:creationId xmlns:a16="http://schemas.microsoft.com/office/drawing/2014/main" id="{8A3D74C5-B4A2-4CF6-9EC2-F4D6C7E30F1F}"/>
                  </a:ext>
                </a:extLst>
              </p:cNvPr>
              <p:cNvSpPr/>
              <p:nvPr/>
            </p:nvSpPr>
            <p:spPr>
              <a:xfrm rot="3148397">
                <a:off x="4756549" y="2012015"/>
                <a:ext cx="265003" cy="454135"/>
              </a:xfrm>
              <a:prstGeom prst="roundRect">
                <a:avLst>
                  <a:gd name="adj" fmla="val 50000"/>
                </a:avLst>
              </a:prstGeom>
              <a:solidFill>
                <a:srgbClr val="F7F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  <a:latin typeface="Sukhumvit Set" panose="02000506000000020004" pitchFamily="2" charset="-34"/>
                </a:endParaRPr>
              </a:p>
            </p:txBody>
          </p:sp>
          <p:sp>
            <p:nvSpPr>
              <p:cNvPr id="71" name="Rounded Rectangle 52">
                <a:extLst>
                  <a:ext uri="{FF2B5EF4-FFF2-40B4-BE49-F238E27FC236}">
                    <a16:creationId xmlns:a16="http://schemas.microsoft.com/office/drawing/2014/main" id="{BFBB1E66-4495-4729-A91F-9186E94C33FC}"/>
                  </a:ext>
                </a:extLst>
              </p:cNvPr>
              <p:cNvSpPr/>
              <p:nvPr/>
            </p:nvSpPr>
            <p:spPr>
              <a:xfrm rot="3148397">
                <a:off x="4786261" y="2266384"/>
                <a:ext cx="265003" cy="454135"/>
              </a:xfrm>
              <a:prstGeom prst="roundRect">
                <a:avLst>
                  <a:gd name="adj" fmla="val 50000"/>
                </a:avLst>
              </a:prstGeom>
              <a:solidFill>
                <a:srgbClr val="F7F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  <a:latin typeface="Sukhumvit Set" panose="02000506000000020004" pitchFamily="2" charset="-34"/>
                </a:endParaRPr>
              </a:p>
            </p:txBody>
          </p:sp>
          <p:sp>
            <p:nvSpPr>
              <p:cNvPr id="72" name="Rounded Rectangle 53">
                <a:extLst>
                  <a:ext uri="{FF2B5EF4-FFF2-40B4-BE49-F238E27FC236}">
                    <a16:creationId xmlns:a16="http://schemas.microsoft.com/office/drawing/2014/main" id="{D43AD11F-DC23-41F1-9806-27B3D90142D5}"/>
                  </a:ext>
                </a:extLst>
              </p:cNvPr>
              <p:cNvSpPr/>
              <p:nvPr/>
            </p:nvSpPr>
            <p:spPr>
              <a:xfrm rot="3148397">
                <a:off x="4839828" y="2532616"/>
                <a:ext cx="251279" cy="388138"/>
              </a:xfrm>
              <a:prstGeom prst="roundRect">
                <a:avLst>
                  <a:gd name="adj" fmla="val 50000"/>
                </a:avLst>
              </a:prstGeom>
              <a:solidFill>
                <a:srgbClr val="F7F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  <a:latin typeface="Sukhumvit Set" panose="02000506000000020004" pitchFamily="2" charset="-34"/>
                </a:endParaRPr>
              </a:p>
            </p:txBody>
          </p:sp>
        </p:grp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5C4EC6C-C0B9-483E-989E-24D7606C6148}"/>
              </a:ext>
            </a:extLst>
          </p:cNvPr>
          <p:cNvSpPr/>
          <p:nvPr/>
        </p:nvSpPr>
        <p:spPr>
          <a:xfrm rot="20799187">
            <a:off x="902297" y="4677384"/>
            <a:ext cx="545257" cy="513779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A1A4998-2B3F-4611-B4EB-09C67A82A298}"/>
              </a:ext>
            </a:extLst>
          </p:cNvPr>
          <p:cNvSpPr/>
          <p:nvPr/>
        </p:nvSpPr>
        <p:spPr>
          <a:xfrm>
            <a:off x="3894084" y="1209857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pic>
        <p:nvPicPr>
          <p:cNvPr id="23" name="Graphic 22" descr="Wi-Fi">
            <a:extLst>
              <a:ext uri="{FF2B5EF4-FFF2-40B4-BE49-F238E27FC236}">
                <a16:creationId xmlns:a16="http://schemas.microsoft.com/office/drawing/2014/main" id="{75B88A1D-5255-4FF4-AE63-2EA83FAA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48266">
            <a:off x="1031515" y="33281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1" grpId="0"/>
      <p:bldP spid="79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15B8FC6-3B48-4948-9074-6C9782644DBC}"/>
              </a:ext>
            </a:extLst>
          </p:cNvPr>
          <p:cNvSpPr/>
          <p:nvPr/>
        </p:nvSpPr>
        <p:spPr>
          <a:xfrm rot="18900000" flipH="1">
            <a:off x="5487526" y="3645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12D1D9-C4D3-416C-A4BF-1E0434D66EF8}"/>
              </a:ext>
            </a:extLst>
          </p:cNvPr>
          <p:cNvSpPr/>
          <p:nvPr/>
        </p:nvSpPr>
        <p:spPr>
          <a:xfrm rot="2700000">
            <a:off x="6659597" y="361319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9F4F0-2606-439F-AD7B-B2ABC10C8D7C}"/>
              </a:ext>
            </a:extLst>
          </p:cNvPr>
          <p:cNvSpPr/>
          <p:nvPr/>
        </p:nvSpPr>
        <p:spPr>
          <a:xfrm>
            <a:off x="4132220" y="2806567"/>
            <a:ext cx="1215007" cy="12150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0E7360-EB3D-42DE-865F-F9040670848F}"/>
              </a:ext>
            </a:extLst>
          </p:cNvPr>
          <p:cNvSpPr/>
          <p:nvPr/>
        </p:nvSpPr>
        <p:spPr>
          <a:xfrm>
            <a:off x="6859097" y="2737755"/>
            <a:ext cx="1215336" cy="12153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A7DC2-672B-47EB-BB20-4771B6155563}"/>
              </a:ext>
            </a:extLst>
          </p:cNvPr>
          <p:cNvSpPr txBox="1"/>
          <p:nvPr/>
        </p:nvSpPr>
        <p:spPr>
          <a:xfrm>
            <a:off x="632765" y="3138246"/>
            <a:ext cx="331227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Manage shift calendar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3B0637-C297-40E8-8BB1-11C07672B2F2}"/>
              </a:ext>
            </a:extLst>
          </p:cNvPr>
          <p:cNvSpPr txBox="1"/>
          <p:nvPr/>
        </p:nvSpPr>
        <p:spPr>
          <a:xfrm>
            <a:off x="8310699" y="3137844"/>
            <a:ext cx="303687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Easily 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view report 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CA1008-C548-4F32-9A76-170BDCBB4642}"/>
              </a:ext>
            </a:extLst>
          </p:cNvPr>
          <p:cNvGrpSpPr/>
          <p:nvPr/>
        </p:nvGrpSpPr>
        <p:grpSpPr>
          <a:xfrm>
            <a:off x="5428302" y="3727987"/>
            <a:ext cx="1369129" cy="2616029"/>
            <a:chOff x="3688167" y="3417317"/>
            <a:chExt cx="1152686" cy="2202466"/>
          </a:xfrm>
        </p:grpSpPr>
        <p:sp>
          <p:nvSpPr>
            <p:cNvPr id="46" name="Rounded Rectangle 17">
              <a:extLst>
                <a:ext uri="{FF2B5EF4-FFF2-40B4-BE49-F238E27FC236}">
                  <a16:creationId xmlns:a16="http://schemas.microsoft.com/office/drawing/2014/main" id="{0142B42E-77EE-44B6-8BA8-5DF439ADBFD0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486021-1E40-4D70-92AA-524854082D69}"/>
                </a:ext>
              </a:extLst>
            </p:cNvPr>
            <p:cNvSpPr/>
            <p:nvPr/>
          </p:nvSpPr>
          <p:spPr>
            <a:xfrm>
              <a:off x="3749652" y="3637564"/>
              <a:ext cx="1035739" cy="1706911"/>
            </a:xfrm>
            <a:prstGeom prst="rect">
              <a:avLst/>
            </a:prstGeom>
            <a:solidFill>
              <a:srgbClr val="00B05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8" name="Rounded Rectangle 20">
              <a:extLst>
                <a:ext uri="{FF2B5EF4-FFF2-40B4-BE49-F238E27FC236}">
                  <a16:creationId xmlns:a16="http://schemas.microsoft.com/office/drawing/2014/main" id="{FD87E564-FE05-4954-A41A-DBB9594BA8CC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7C92C4-F65C-45CC-B083-353FF050C210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AB9F74-BBC0-4E16-BF1F-64CCCA2AD3BA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1EC45FC6-1F9D-44BF-AA89-13EC9D467D04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770CCF-3497-45FD-A2BB-F371B742D7CB}"/>
              </a:ext>
            </a:extLst>
          </p:cNvPr>
          <p:cNvGrpSpPr/>
          <p:nvPr/>
        </p:nvGrpSpPr>
        <p:grpSpPr>
          <a:xfrm>
            <a:off x="5777745" y="4982792"/>
            <a:ext cx="786996" cy="786996"/>
            <a:chOff x="3924417" y="4453570"/>
            <a:chExt cx="754422" cy="75442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1C11C24-4337-45F9-BD8C-E9CA23B7F0EC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BF5CC63-9CA6-4D48-B7C1-1D9D08D9567E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60" name="Graphic 21">
            <a:extLst>
              <a:ext uri="{FF2B5EF4-FFF2-40B4-BE49-F238E27FC236}">
                <a16:creationId xmlns:a16="http://schemas.microsoft.com/office/drawing/2014/main" id="{C2BFFCB0-C3DC-4CD5-ACC9-21E1FADD1AFF}"/>
              </a:ext>
            </a:extLst>
          </p:cNvPr>
          <p:cNvGrpSpPr/>
          <p:nvPr/>
        </p:nvGrpSpPr>
        <p:grpSpPr>
          <a:xfrm>
            <a:off x="6145675" y="4909753"/>
            <a:ext cx="1318798" cy="2357993"/>
            <a:chOff x="4170900" y="0"/>
            <a:chExt cx="3835079" cy="685706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025030-97AA-46AC-A135-8A5FD7E730C0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F7F1E3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5BBF07-A1A5-4466-B968-E7035217412D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B053D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E40212D-8FA3-4E89-8FFB-1CA51B222B6D}"/>
              </a:ext>
            </a:extLst>
          </p:cNvPr>
          <p:cNvSpPr/>
          <p:nvPr/>
        </p:nvSpPr>
        <p:spPr>
          <a:xfrm>
            <a:off x="5771853" y="4425108"/>
            <a:ext cx="731110" cy="708925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72E799-1B73-4411-B579-3B80665051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844" y="582852"/>
            <a:ext cx="11573197" cy="72424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4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ukhumvit Set"/>
              </a:rPr>
              <a:t>Line-Chatbot: </a:t>
            </a:r>
            <a:r>
              <a:rPr lang="en-US" sz="4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ukhumvit Set"/>
              </a:rPr>
              <a:t>Cons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aphic 15" descr="Ui Ux">
            <a:extLst>
              <a:ext uri="{FF2B5EF4-FFF2-40B4-BE49-F238E27FC236}">
                <a16:creationId xmlns:a16="http://schemas.microsoft.com/office/drawing/2014/main" id="{B2FBB49B-5941-484F-BA56-3E295FCC6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7706" y="3022567"/>
            <a:ext cx="812866" cy="812866"/>
          </a:xfrm>
          <a:prstGeom prst="rect">
            <a:avLst/>
          </a:prstGeom>
        </p:spPr>
      </p:pic>
      <p:pic>
        <p:nvPicPr>
          <p:cNvPr id="16" name="Graphic 16" descr="Document">
            <a:extLst>
              <a:ext uri="{FF2B5EF4-FFF2-40B4-BE49-F238E27FC236}">
                <a16:creationId xmlns:a16="http://schemas.microsoft.com/office/drawing/2014/main" id="{BEA2C08B-68B6-47A4-B928-A62B60E94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5363" y="2968789"/>
            <a:ext cx="738220" cy="738220"/>
          </a:xfrm>
          <a:prstGeom prst="rect">
            <a:avLst/>
          </a:prstGeom>
        </p:spPr>
      </p:pic>
      <p:pic>
        <p:nvPicPr>
          <p:cNvPr id="6" name="Picture 5" descr="Fear Taffy Cat">
            <a:extLst>
              <a:ext uri="{FF2B5EF4-FFF2-40B4-BE49-F238E27FC236}">
                <a16:creationId xmlns:a16="http://schemas.microsoft.com/office/drawing/2014/main" id="{98512FF1-E405-479A-B697-13E0EC1551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5342" y="4632007"/>
            <a:ext cx="2635739" cy="263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DC763-BD4F-4238-A723-E76F2158E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752" y="498744"/>
            <a:ext cx="901568" cy="8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1" grpId="0" animBg="1"/>
      <p:bldP spid="24" grpId="0"/>
      <p:bldP spid="27" grpId="0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957E08FA-B5D8-4BEA-8397-7ADA9A808918}"/>
              </a:ext>
            </a:extLst>
          </p:cNvPr>
          <p:cNvSpPr/>
          <p:nvPr/>
        </p:nvSpPr>
        <p:spPr>
          <a:xfrm rot="3060000" flipH="1">
            <a:off x="3709482" y="315941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A2561469-E068-47EE-BFCA-8BC9C2DAA049}"/>
              </a:ext>
            </a:extLst>
          </p:cNvPr>
          <p:cNvSpPr/>
          <p:nvPr/>
        </p:nvSpPr>
        <p:spPr>
          <a:xfrm rot="-3060000" flipH="1">
            <a:off x="2388692" y="321840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1F640CFC-98E8-4727-A1A0-A7C7579AD027}"/>
              </a:ext>
            </a:extLst>
          </p:cNvPr>
          <p:cNvSpPr/>
          <p:nvPr/>
        </p:nvSpPr>
        <p:spPr>
          <a:xfrm flipH="1">
            <a:off x="2988122" y="2986697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1A7A37DB-2D8A-4159-B2E5-E45ABC6C2859}"/>
              </a:ext>
            </a:extLst>
          </p:cNvPr>
          <p:cNvSpPr/>
          <p:nvPr/>
        </p:nvSpPr>
        <p:spPr>
          <a:xfrm rot="16200000" flipH="1">
            <a:off x="2266773" y="387880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E04DBA38-CEEF-4F36-9B9D-403AE1790E75}"/>
              </a:ext>
            </a:extLst>
          </p:cNvPr>
          <p:cNvSpPr/>
          <p:nvPr/>
        </p:nvSpPr>
        <p:spPr>
          <a:xfrm rot="16200000" flipH="1">
            <a:off x="3838872" y="388152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CA1008-C548-4F32-9A76-170BDCBB4642}"/>
              </a:ext>
            </a:extLst>
          </p:cNvPr>
          <p:cNvGrpSpPr/>
          <p:nvPr/>
        </p:nvGrpSpPr>
        <p:grpSpPr>
          <a:xfrm>
            <a:off x="2374310" y="3367314"/>
            <a:ext cx="1369129" cy="2616029"/>
            <a:chOff x="3688167" y="3417317"/>
            <a:chExt cx="1152686" cy="2202466"/>
          </a:xfrm>
        </p:grpSpPr>
        <p:sp>
          <p:nvSpPr>
            <p:cNvPr id="46" name="Rounded Rectangle 17">
              <a:extLst>
                <a:ext uri="{FF2B5EF4-FFF2-40B4-BE49-F238E27FC236}">
                  <a16:creationId xmlns:a16="http://schemas.microsoft.com/office/drawing/2014/main" id="{0142B42E-77EE-44B6-8BA8-5DF439ADBFD0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486021-1E40-4D70-92AA-524854082D69}"/>
                </a:ext>
              </a:extLst>
            </p:cNvPr>
            <p:cNvSpPr/>
            <p:nvPr/>
          </p:nvSpPr>
          <p:spPr>
            <a:xfrm>
              <a:off x="3749652" y="3637564"/>
              <a:ext cx="1035739" cy="1706911"/>
            </a:xfrm>
            <a:prstGeom prst="rect">
              <a:avLst/>
            </a:prstGeom>
            <a:solidFill>
              <a:srgbClr val="A262D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8" name="Rounded Rectangle 20">
              <a:extLst>
                <a:ext uri="{FF2B5EF4-FFF2-40B4-BE49-F238E27FC236}">
                  <a16:creationId xmlns:a16="http://schemas.microsoft.com/office/drawing/2014/main" id="{FD87E564-FE05-4954-A41A-DBB9594BA8CC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7C92C4-F65C-45CC-B083-353FF050C210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AB9F74-BBC0-4E16-BF1F-64CCCA2AD3BA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1EC45FC6-1F9D-44BF-AA89-13EC9D467D04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A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72E799-1B73-4411-B579-3B80665051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70034"/>
            <a:ext cx="11573197" cy="1100167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sz="4400" b="1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ukhumvit Set"/>
              </a:rPr>
              <a:t>PenHwang</a:t>
            </a:r>
            <a:endParaRPr lang="en-US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DBCF65-8348-4D8B-B14E-1A45CC0559F0}"/>
              </a:ext>
            </a:extLst>
          </p:cNvPr>
          <p:cNvSpPr/>
          <p:nvPr/>
        </p:nvSpPr>
        <p:spPr>
          <a:xfrm>
            <a:off x="4026411" y="2421538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C9F730-8F07-45CA-BC32-DB20042F884F}"/>
              </a:ext>
            </a:extLst>
          </p:cNvPr>
          <p:cNvSpPr/>
          <p:nvPr/>
        </p:nvSpPr>
        <p:spPr>
          <a:xfrm>
            <a:off x="1019051" y="2421538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8C3F66-70AD-40C2-A1C1-EA6F340D48A7}"/>
              </a:ext>
            </a:extLst>
          </p:cNvPr>
          <p:cNvSpPr/>
          <p:nvPr/>
        </p:nvSpPr>
        <p:spPr>
          <a:xfrm>
            <a:off x="622811" y="3793138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1060DA-4112-4300-9A2E-7B1ACD2ED802}"/>
              </a:ext>
            </a:extLst>
          </p:cNvPr>
          <p:cNvSpPr/>
          <p:nvPr/>
        </p:nvSpPr>
        <p:spPr>
          <a:xfrm>
            <a:off x="2447340" y="1788926"/>
            <a:ext cx="1209877" cy="120987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01F428-A86E-4B93-A177-B5D33B270D85}"/>
              </a:ext>
            </a:extLst>
          </p:cNvPr>
          <p:cNvSpPr/>
          <p:nvPr/>
        </p:nvSpPr>
        <p:spPr>
          <a:xfrm>
            <a:off x="4331196" y="3793138"/>
            <a:ext cx="1215336" cy="12153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pic>
        <p:nvPicPr>
          <p:cNvPr id="34" name="Graphic 40" descr="Artificial Intelligence">
            <a:extLst>
              <a:ext uri="{FF2B5EF4-FFF2-40B4-BE49-F238E27FC236}">
                <a16:creationId xmlns:a16="http://schemas.microsoft.com/office/drawing/2014/main" id="{9527F0DE-231B-4C00-B81E-52D50BD6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9627" y="2638743"/>
            <a:ext cx="789707" cy="779371"/>
          </a:xfrm>
          <a:prstGeom prst="rect">
            <a:avLst/>
          </a:prstGeom>
        </p:spPr>
      </p:pic>
      <p:pic>
        <p:nvPicPr>
          <p:cNvPr id="35" name="Graphic 41" descr="Signpost">
            <a:extLst>
              <a:ext uri="{FF2B5EF4-FFF2-40B4-BE49-F238E27FC236}">
                <a16:creationId xmlns:a16="http://schemas.microsoft.com/office/drawing/2014/main" id="{1FFB5DCB-6504-43B8-A37F-338209782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4426" y="3971530"/>
            <a:ext cx="858551" cy="858551"/>
          </a:xfrm>
          <a:prstGeom prst="rect">
            <a:avLst/>
          </a:prstGeom>
        </p:spPr>
      </p:pic>
      <p:pic>
        <p:nvPicPr>
          <p:cNvPr id="37" name="Graphic 42" descr="Family with boy">
            <a:extLst>
              <a:ext uri="{FF2B5EF4-FFF2-40B4-BE49-F238E27FC236}">
                <a16:creationId xmlns:a16="http://schemas.microsoft.com/office/drawing/2014/main" id="{D8AB4F63-9B86-4004-83A2-7213B8FA1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451" y="2033881"/>
            <a:ext cx="779112" cy="779112"/>
          </a:xfrm>
          <a:prstGeom prst="rect">
            <a:avLst/>
          </a:prstGeom>
        </p:spPr>
      </p:pic>
      <p:pic>
        <p:nvPicPr>
          <p:cNvPr id="39" name="Graphic 43" descr="Tongue face with solid fill">
            <a:extLst>
              <a:ext uri="{FF2B5EF4-FFF2-40B4-BE49-F238E27FC236}">
                <a16:creationId xmlns:a16="http://schemas.microsoft.com/office/drawing/2014/main" id="{D9F0D41B-01A5-4311-983A-48F1951E6A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922" y="3989054"/>
            <a:ext cx="823503" cy="823503"/>
          </a:xfrm>
          <a:prstGeom prst="rect">
            <a:avLst/>
          </a:prstGeom>
        </p:spPr>
      </p:pic>
      <p:pic>
        <p:nvPicPr>
          <p:cNvPr id="77" name="Graphic 44" descr="Chat">
            <a:extLst>
              <a:ext uri="{FF2B5EF4-FFF2-40B4-BE49-F238E27FC236}">
                <a16:creationId xmlns:a16="http://schemas.microsoft.com/office/drawing/2014/main" id="{84D42ED3-1BBC-4EA0-9592-B8A5E13ADE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1790" y="2608785"/>
            <a:ext cx="914400" cy="914400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E6087AA5-D893-438A-BBD8-E0760CCB3204}"/>
              </a:ext>
            </a:extLst>
          </p:cNvPr>
          <p:cNvGrpSpPr/>
          <p:nvPr/>
        </p:nvGrpSpPr>
        <p:grpSpPr>
          <a:xfrm>
            <a:off x="2723753" y="4622119"/>
            <a:ext cx="786996" cy="786996"/>
            <a:chOff x="3924417" y="4453570"/>
            <a:chExt cx="754422" cy="75442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4E0D23C-6ADE-4658-B94A-7434004720EB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568562D-2F67-4CF9-87E3-9858FF2A07F1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93" name="Graphic 21">
            <a:extLst>
              <a:ext uri="{FF2B5EF4-FFF2-40B4-BE49-F238E27FC236}">
                <a16:creationId xmlns:a16="http://schemas.microsoft.com/office/drawing/2014/main" id="{0896D02F-D24A-4A60-A7B0-45D70FCE843A}"/>
              </a:ext>
            </a:extLst>
          </p:cNvPr>
          <p:cNvGrpSpPr/>
          <p:nvPr/>
        </p:nvGrpSpPr>
        <p:grpSpPr>
          <a:xfrm>
            <a:off x="3091683" y="4567741"/>
            <a:ext cx="1318798" cy="2357993"/>
            <a:chOff x="4170900" y="0"/>
            <a:chExt cx="3835079" cy="6857067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56484C-95F6-4405-9BD1-0481A9CD82B1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F7F1E3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708B365-51C8-439B-A1D9-2EA4EF95A0CA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9C8605A-BD51-4682-8D6C-320531B79636}"/>
              </a:ext>
            </a:extLst>
          </p:cNvPr>
          <p:cNvSpPr txBox="1"/>
          <p:nvPr/>
        </p:nvSpPr>
        <p:spPr>
          <a:xfrm>
            <a:off x="2569956" y="4300491"/>
            <a:ext cx="10945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PenHwang</a:t>
            </a:r>
            <a:endParaRPr lang="en-US" sz="40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F8C2E2-4789-4F5A-91F2-72234C45115F}"/>
              </a:ext>
            </a:extLst>
          </p:cNvPr>
          <p:cNvSpPr/>
          <p:nvPr/>
        </p:nvSpPr>
        <p:spPr>
          <a:xfrm>
            <a:off x="2775469" y="3799732"/>
            <a:ext cx="574109" cy="507069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B729A17-2175-41C6-B52D-AA9654C9B30D}"/>
              </a:ext>
            </a:extLst>
          </p:cNvPr>
          <p:cNvSpPr/>
          <p:nvPr/>
        </p:nvSpPr>
        <p:spPr>
          <a:xfrm>
            <a:off x="8806468" y="1834903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57" name="Rounded Rectangle 3">
            <a:extLst>
              <a:ext uri="{FF2B5EF4-FFF2-40B4-BE49-F238E27FC236}">
                <a16:creationId xmlns:a16="http://schemas.microsoft.com/office/drawing/2014/main" id="{848336DA-EEF3-40FE-B7F4-4C7D9B861F77}"/>
              </a:ext>
            </a:extLst>
          </p:cNvPr>
          <p:cNvSpPr/>
          <p:nvPr/>
        </p:nvSpPr>
        <p:spPr>
          <a:xfrm flipH="1">
            <a:off x="9363309" y="3048331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58" name="Rounded Rectangle 3">
            <a:extLst>
              <a:ext uri="{FF2B5EF4-FFF2-40B4-BE49-F238E27FC236}">
                <a16:creationId xmlns:a16="http://schemas.microsoft.com/office/drawing/2014/main" id="{207340A3-45D8-4E14-BC3E-F14C6DAF576B}"/>
              </a:ext>
            </a:extLst>
          </p:cNvPr>
          <p:cNvSpPr/>
          <p:nvPr/>
        </p:nvSpPr>
        <p:spPr>
          <a:xfrm flipH="1">
            <a:off x="7760657" y="3058834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C62B3F7-72D5-4053-8001-0586F2B87855}"/>
              </a:ext>
            </a:extLst>
          </p:cNvPr>
          <p:cNvSpPr/>
          <p:nvPr/>
        </p:nvSpPr>
        <p:spPr>
          <a:xfrm>
            <a:off x="7203816" y="1845406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EB28EF-4D92-4492-AEF9-4D009504094A}"/>
              </a:ext>
            </a:extLst>
          </p:cNvPr>
          <p:cNvGrpSpPr/>
          <p:nvPr/>
        </p:nvGrpSpPr>
        <p:grpSpPr>
          <a:xfrm>
            <a:off x="6469360" y="3558671"/>
            <a:ext cx="4216399" cy="2316618"/>
            <a:chOff x="-548507" y="477868"/>
            <a:chExt cx="11570449" cy="6357177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BC03D8C-EF8F-4488-9C04-D71D419CB73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BE3976C-F62F-44A8-94B4-F7F3F274A84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A885A9D-5D1E-4123-BC21-C48AA2B764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1616509-6C0F-438B-BA14-8B85C6053BF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A26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7C463FC-1DB2-4220-810E-03830E7D264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B3C9FFD-8FEF-43B0-AF0A-5594DA9FF3A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9704A0C-4D6C-450F-81A2-3CFC0A93422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9140CC82-9831-4AB3-B9A0-673D306DF11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2632480-0F3C-448A-BC51-0F4FF3F0A9CF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D15A163-2982-430E-8DDF-2D546048CC7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E18DFCE6-9138-4B9E-905D-ACE9FED377B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C6A3A665-49FA-4367-BF6A-5385125FDF27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</p:grpSp>
      <p:sp>
        <p:nvSpPr>
          <p:cNvPr id="73" name="Freeform 62">
            <a:extLst>
              <a:ext uri="{FF2B5EF4-FFF2-40B4-BE49-F238E27FC236}">
                <a16:creationId xmlns:a16="http://schemas.microsoft.com/office/drawing/2014/main" id="{953031D9-BD9C-4F66-85E6-65083248B8CF}"/>
              </a:ext>
            </a:extLst>
          </p:cNvPr>
          <p:cNvSpPr/>
          <p:nvPr/>
        </p:nvSpPr>
        <p:spPr>
          <a:xfrm rot="-2640000">
            <a:off x="9575550" y="4646944"/>
            <a:ext cx="1527355" cy="2026339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rgbClr val="F7F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C0F4FFDA-E84C-4258-8BC3-C27F5B58C305}"/>
              </a:ext>
            </a:extLst>
          </p:cNvPr>
          <p:cNvSpPr/>
          <p:nvPr/>
        </p:nvSpPr>
        <p:spPr>
          <a:xfrm>
            <a:off x="7078025" y="3713842"/>
            <a:ext cx="3026996" cy="474710"/>
          </a:xfrm>
          <a:custGeom>
            <a:avLst/>
            <a:gdLst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069" h="533856">
                <a:moveTo>
                  <a:pt x="0" y="0"/>
                </a:moveTo>
                <a:lnTo>
                  <a:pt x="1349069" y="0"/>
                </a:lnTo>
                <a:cubicBezTo>
                  <a:pt x="899379" y="16027"/>
                  <a:pt x="182990" y="213029"/>
                  <a:pt x="0" y="533856"/>
                </a:cubicBezTo>
                <a:lnTo>
                  <a:pt x="0" y="0"/>
                </a:lnTo>
                <a:close/>
              </a:path>
            </a:pathLst>
          </a:custGeom>
          <a:solidFill>
            <a:srgbClr val="6666A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pic>
        <p:nvPicPr>
          <p:cNvPr id="75" name="Graphic 15" descr="Ui Ux">
            <a:extLst>
              <a:ext uri="{FF2B5EF4-FFF2-40B4-BE49-F238E27FC236}">
                <a16:creationId xmlns:a16="http://schemas.microsoft.com/office/drawing/2014/main" id="{7EE5A32C-F0C9-4298-9844-02D11946CD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5949" y="2095667"/>
            <a:ext cx="770218" cy="770218"/>
          </a:xfrm>
          <a:prstGeom prst="rect">
            <a:avLst/>
          </a:prstGeom>
        </p:spPr>
      </p:pic>
      <p:pic>
        <p:nvPicPr>
          <p:cNvPr id="76" name="Graphic 16" descr="Document">
            <a:extLst>
              <a:ext uri="{FF2B5EF4-FFF2-40B4-BE49-F238E27FC236}">
                <a16:creationId xmlns:a16="http://schemas.microsoft.com/office/drawing/2014/main" id="{52775707-E91C-4421-938E-B5284E1F3E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70691" y="2079158"/>
            <a:ext cx="756920" cy="7569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B073C02-BB9B-4065-9D27-10AA962EACD1}"/>
              </a:ext>
            </a:extLst>
          </p:cNvPr>
          <p:cNvSpPr txBox="1"/>
          <p:nvPr/>
        </p:nvSpPr>
        <p:spPr>
          <a:xfrm>
            <a:off x="7920679" y="4410135"/>
            <a:ext cx="134855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PenHwang</a:t>
            </a:r>
            <a:endParaRPr lang="en-US" sz="48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885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2" grpId="0" animBg="1"/>
      <p:bldP spid="23" grpId="0" animBg="1"/>
      <p:bldP spid="2" grpId="0" build="p"/>
      <p:bldP spid="16" grpId="0" animBg="1"/>
      <p:bldP spid="19" grpId="0" animBg="1"/>
      <p:bldP spid="25" grpId="0" animBg="1"/>
      <p:bldP spid="26" grpId="0" animBg="1"/>
      <p:bldP spid="28" grpId="0" animBg="1"/>
      <p:bldP spid="56" grpId="0" animBg="1"/>
      <p:bldP spid="57" grpId="0" animBg="1"/>
      <p:bldP spid="58" grpId="0" animBg="1"/>
      <p:bldP spid="59" grpId="0" animBg="1"/>
      <p:bldP spid="73" grpId="0" animBg="1"/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7D8B7C-4C50-4E01-BE0F-49CDCC1985DA}"/>
              </a:ext>
            </a:extLst>
          </p:cNvPr>
          <p:cNvSpPr/>
          <p:nvPr/>
        </p:nvSpPr>
        <p:spPr>
          <a:xfrm rot="16200000">
            <a:off x="5160474" y="-190646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860703-2E1B-4A8E-8709-686758E37FF0}"/>
              </a:ext>
            </a:extLst>
          </p:cNvPr>
          <p:cNvSpPr/>
          <p:nvPr/>
        </p:nvSpPr>
        <p:spPr>
          <a:xfrm rot="16200000">
            <a:off x="5699954" y="-1486421"/>
            <a:ext cx="792088" cy="1219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3856" y="666306"/>
            <a:ext cx="11573197" cy="724247"/>
          </a:xfrm>
        </p:spPr>
        <p:txBody>
          <a:bodyPr lIns="91440" tIns="45720" rIns="91440" bIns="45720" anchor="ctr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b="1">
                <a:solidFill>
                  <a:srgbClr val="FA82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ukhumvit Set"/>
              </a:rPr>
              <a:t>Mobile  Applications</a:t>
            </a:r>
            <a:endParaRPr 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57F9ECF-32D4-49BC-B889-8A206ABA8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683093"/>
              </p:ext>
            </p:extLst>
          </p:nvPr>
        </p:nvGraphicFramePr>
        <p:xfrm>
          <a:off x="2076861" y="1686709"/>
          <a:ext cx="9670335" cy="3510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405">
                  <a:extLst>
                    <a:ext uri="{9D8B030D-6E8A-4147-A177-3AD203B41FA5}">
                      <a16:colId xmlns:a16="http://schemas.microsoft.com/office/drawing/2014/main" val="2165165302"/>
                    </a:ext>
                  </a:extLst>
                </a:gridCol>
                <a:gridCol w="1190774">
                  <a:extLst>
                    <a:ext uri="{9D8B030D-6E8A-4147-A177-3AD203B41FA5}">
                      <a16:colId xmlns:a16="http://schemas.microsoft.com/office/drawing/2014/main" val="2566054744"/>
                    </a:ext>
                  </a:extLst>
                </a:gridCol>
                <a:gridCol w="1178800">
                  <a:extLst>
                    <a:ext uri="{9D8B030D-6E8A-4147-A177-3AD203B41FA5}">
                      <a16:colId xmlns:a16="http://schemas.microsoft.com/office/drawing/2014/main" val="1384723089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1735911477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2499890097"/>
                    </a:ext>
                  </a:extLst>
                </a:gridCol>
                <a:gridCol w="1130710">
                  <a:extLst>
                    <a:ext uri="{9D8B030D-6E8A-4147-A177-3AD203B41FA5}">
                      <a16:colId xmlns:a16="http://schemas.microsoft.com/office/drawing/2014/main" val="4079386564"/>
                    </a:ext>
                  </a:extLst>
                </a:gridCol>
                <a:gridCol w="1278194">
                  <a:extLst>
                    <a:ext uri="{9D8B030D-6E8A-4147-A177-3AD203B41FA5}">
                      <a16:colId xmlns:a16="http://schemas.microsoft.com/office/drawing/2014/main" val="794555344"/>
                    </a:ext>
                  </a:extLst>
                </a:gridCol>
                <a:gridCol w="1131207">
                  <a:extLst>
                    <a:ext uri="{9D8B030D-6E8A-4147-A177-3AD203B41FA5}">
                      <a16:colId xmlns:a16="http://schemas.microsoft.com/office/drawing/2014/main" val="646319303"/>
                    </a:ext>
                  </a:extLst>
                </a:gridCol>
              </a:tblGrid>
              <a:tr h="75847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App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Cloud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Multi-location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Request &amp; Report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Auto-calculate payroll</a:t>
                      </a:r>
                      <a:endParaRPr lang="en-US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en-US" sz="1800" b="1" i="0" u="none" strike="noStrike" kern="1200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Notify</a:t>
                      </a:r>
                    </a:p>
                    <a:p>
                      <a:pPr marL="0" lvl="0" algn="l">
                        <a:buNone/>
                      </a:pPr>
                      <a:endParaRPr lang="en-US" sz="1800" b="1" i="0" u="none" strike="noStrike" kern="1200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en-US" sz="1800" b="1" i="0" u="none" strike="noStrike" kern="1200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Use line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Simple UI</a:t>
                      </a:r>
                    </a:p>
                    <a:p>
                      <a:pPr marL="0" lvl="0" algn="l">
                        <a:buNone/>
                      </a:pPr>
                      <a:endParaRPr lang="en-US" sz="1800" b="1" i="0" u="none" strike="noStrike" kern="1200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77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PAYDAY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83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JOBCAN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9246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WE-LA-DEE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0386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err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OneDee</a:t>
                      </a:r>
                      <a:endParaRPr lang="en-US" sz="1600" b="1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0818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err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TimeMint</a:t>
                      </a:r>
                      <a:endParaRPr lang="en-US" sz="1600" b="1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Biosoft</a:t>
                      </a:r>
                      <a:r>
                        <a:rPr lang="en-US" sz="1600" b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 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50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HumanOS</a:t>
                      </a:r>
                      <a:endParaRPr lang="en-US" sz="1600" b="1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14282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3F6E318-AAA5-45B0-B89F-073A809D86C0}"/>
              </a:ext>
            </a:extLst>
          </p:cNvPr>
          <p:cNvGrpSpPr/>
          <p:nvPr/>
        </p:nvGrpSpPr>
        <p:grpSpPr>
          <a:xfrm>
            <a:off x="163162" y="1467593"/>
            <a:ext cx="1809089" cy="4583344"/>
            <a:chOff x="8501432" y="77155"/>
            <a:chExt cx="2685350" cy="680335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1EC1E38-56E6-430C-B4ED-2860DB451A12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0A5A9E-64E1-4C6C-958A-F072E6807CF4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702651-A128-44C4-B31A-24781A9A108D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EF2B94-27F0-455A-B9C7-FC7E97FAE0FD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2A0F30-D744-4176-9DD0-D22381E5A39A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E5DBC5-65CC-439C-A4A2-0DADCA632F84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9DAD61-2D69-477E-9FA2-66BB4A699722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DC16EE-63C9-40DD-B3EE-342E0E1A02DF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C27D0B-9249-4490-90D7-643B6F5F05ED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331353-CB22-4046-9E95-2451DE193AC4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E5965B-634F-4C44-88F2-60315EFF7BD2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33E1CB-1925-4BD3-9342-4CC935A6E501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464ED4-8FA4-4E1D-8F7C-1F6B34C5CEE2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5B7526-62C8-41B0-85E1-8136607CFA40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E0D4F9-FE7B-4AA4-B91B-BBBD518D5FA1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BA21C1-34D8-4344-80BC-FB3C0169479A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7EB303-4347-4BA5-B61A-7D3C547F92EC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5381740-ADA8-401E-BC66-9074EF82B0F3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759DC4-FC5F-4877-8F32-62F94B0E9C5C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CC891F6-A255-404D-B59D-C0A8F4CAC44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9CE094-202C-4DC2-A68F-02527FD04246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19BA367-9EC8-46B4-83B4-344F14AE83D9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1E4BC12-30CE-47F8-BAD1-7BAEF575C23F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55D858-A4E1-4720-93C3-7551ED182B6B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0B3684-B789-41EE-92F8-FD8B5A14E344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D634B3-79EB-416C-8009-53B50E17D87B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E141988-8F9C-45C8-96B9-909AB8A0B164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727904F-A579-4FD9-9B11-0E3B7C5FC4B3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098DECE-AB55-4BF5-9087-DF4469263FB8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7FC80DE-1ABE-48BE-8D91-AE137088F25B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557FFF1-23BD-4137-BDBA-8A20CB486B4E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DA004C-47E2-4F62-9B98-F1A39FB121AD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024BAA1-C222-4FBC-9DF6-17F43B252E9B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FF0813-4BED-449E-BB42-EA3BE4229294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A262D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</p:grpSp>
      <p:pic>
        <p:nvPicPr>
          <p:cNvPr id="47" name="Graphic 47" descr="Checkmark">
            <a:extLst>
              <a:ext uri="{FF2B5EF4-FFF2-40B4-BE49-F238E27FC236}">
                <a16:creationId xmlns:a16="http://schemas.microsoft.com/office/drawing/2014/main" id="{087610E2-DFCF-4BED-9C71-F7A496F51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445" y="2651115"/>
            <a:ext cx="271864" cy="271864"/>
          </a:xfrm>
          <a:prstGeom prst="rect">
            <a:avLst/>
          </a:prstGeom>
        </p:spPr>
      </p:pic>
      <p:pic>
        <p:nvPicPr>
          <p:cNvPr id="45" name="Graphic 47" descr="Checkmark">
            <a:extLst>
              <a:ext uri="{FF2B5EF4-FFF2-40B4-BE49-F238E27FC236}">
                <a16:creationId xmlns:a16="http://schemas.microsoft.com/office/drawing/2014/main" id="{D70B9691-836B-4ECB-A7CE-8546FD875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016" y="2651114"/>
            <a:ext cx="271864" cy="271864"/>
          </a:xfrm>
          <a:prstGeom prst="rect">
            <a:avLst/>
          </a:prstGeom>
        </p:spPr>
      </p:pic>
      <p:pic>
        <p:nvPicPr>
          <p:cNvPr id="46" name="Graphic 47" descr="Checkmark">
            <a:extLst>
              <a:ext uri="{FF2B5EF4-FFF2-40B4-BE49-F238E27FC236}">
                <a16:creationId xmlns:a16="http://schemas.microsoft.com/office/drawing/2014/main" id="{F1D07FA3-5B4B-4834-9401-1A953C769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246" y="2651113"/>
            <a:ext cx="271864" cy="271864"/>
          </a:xfrm>
          <a:prstGeom prst="rect">
            <a:avLst/>
          </a:prstGeom>
        </p:spPr>
      </p:pic>
      <p:pic>
        <p:nvPicPr>
          <p:cNvPr id="50" name="Graphic 47" descr="Checkmark">
            <a:extLst>
              <a:ext uri="{FF2B5EF4-FFF2-40B4-BE49-F238E27FC236}">
                <a16:creationId xmlns:a16="http://schemas.microsoft.com/office/drawing/2014/main" id="{7E2AF439-12D2-4DAE-9BF3-943414095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444" y="3011179"/>
            <a:ext cx="271864" cy="271864"/>
          </a:xfrm>
          <a:prstGeom prst="rect">
            <a:avLst/>
          </a:prstGeom>
        </p:spPr>
      </p:pic>
      <p:pic>
        <p:nvPicPr>
          <p:cNvPr id="51" name="Graphic 47" descr="Checkmark">
            <a:extLst>
              <a:ext uri="{FF2B5EF4-FFF2-40B4-BE49-F238E27FC236}">
                <a16:creationId xmlns:a16="http://schemas.microsoft.com/office/drawing/2014/main" id="{A13B7986-2EF7-481C-9271-E4B54E47A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444" y="3354498"/>
            <a:ext cx="271864" cy="271864"/>
          </a:xfrm>
          <a:prstGeom prst="rect">
            <a:avLst/>
          </a:prstGeom>
        </p:spPr>
      </p:pic>
      <p:pic>
        <p:nvPicPr>
          <p:cNvPr id="52" name="Graphic 47" descr="Checkmark">
            <a:extLst>
              <a:ext uri="{FF2B5EF4-FFF2-40B4-BE49-F238E27FC236}">
                <a16:creationId xmlns:a16="http://schemas.microsoft.com/office/drawing/2014/main" id="{8B424F29-3001-4580-A47B-43D3ECB8C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444" y="3748058"/>
            <a:ext cx="271864" cy="271864"/>
          </a:xfrm>
          <a:prstGeom prst="rect">
            <a:avLst/>
          </a:prstGeom>
        </p:spPr>
      </p:pic>
      <p:pic>
        <p:nvPicPr>
          <p:cNvPr id="53" name="Graphic 47" descr="Checkmark">
            <a:extLst>
              <a:ext uri="{FF2B5EF4-FFF2-40B4-BE49-F238E27FC236}">
                <a16:creationId xmlns:a16="http://schemas.microsoft.com/office/drawing/2014/main" id="{94EF3743-DE1E-4997-BC4E-5DA4C4696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444" y="4108124"/>
            <a:ext cx="271864" cy="271864"/>
          </a:xfrm>
          <a:prstGeom prst="rect">
            <a:avLst/>
          </a:prstGeom>
        </p:spPr>
      </p:pic>
      <p:pic>
        <p:nvPicPr>
          <p:cNvPr id="54" name="Graphic 47" descr="Checkmark">
            <a:extLst>
              <a:ext uri="{FF2B5EF4-FFF2-40B4-BE49-F238E27FC236}">
                <a16:creationId xmlns:a16="http://schemas.microsoft.com/office/drawing/2014/main" id="{3411F45B-7902-4A06-B31F-58412BA56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444" y="4501685"/>
            <a:ext cx="271864" cy="271864"/>
          </a:xfrm>
          <a:prstGeom prst="rect">
            <a:avLst/>
          </a:prstGeom>
        </p:spPr>
      </p:pic>
      <p:pic>
        <p:nvPicPr>
          <p:cNvPr id="55" name="Graphic 47" descr="Checkmark">
            <a:extLst>
              <a:ext uri="{FF2B5EF4-FFF2-40B4-BE49-F238E27FC236}">
                <a16:creationId xmlns:a16="http://schemas.microsoft.com/office/drawing/2014/main" id="{49A7AACF-13CD-406A-B39B-C8939635B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4444" y="4870124"/>
            <a:ext cx="271864" cy="271864"/>
          </a:xfrm>
          <a:prstGeom prst="rect">
            <a:avLst/>
          </a:prstGeom>
        </p:spPr>
      </p:pic>
      <p:pic>
        <p:nvPicPr>
          <p:cNvPr id="56" name="Graphic 47" descr="Checkmark">
            <a:extLst>
              <a:ext uri="{FF2B5EF4-FFF2-40B4-BE49-F238E27FC236}">
                <a16:creationId xmlns:a16="http://schemas.microsoft.com/office/drawing/2014/main" id="{85744E16-2A63-4A64-BD53-CC8C27285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016" y="3011179"/>
            <a:ext cx="271864" cy="271864"/>
          </a:xfrm>
          <a:prstGeom prst="rect">
            <a:avLst/>
          </a:prstGeom>
        </p:spPr>
      </p:pic>
      <p:pic>
        <p:nvPicPr>
          <p:cNvPr id="57" name="Graphic 47" descr="Checkmark">
            <a:extLst>
              <a:ext uri="{FF2B5EF4-FFF2-40B4-BE49-F238E27FC236}">
                <a16:creationId xmlns:a16="http://schemas.microsoft.com/office/drawing/2014/main" id="{33B0C1D9-0665-4717-B66F-8EA13D523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016" y="3379619"/>
            <a:ext cx="271864" cy="271864"/>
          </a:xfrm>
          <a:prstGeom prst="rect">
            <a:avLst/>
          </a:prstGeom>
        </p:spPr>
      </p:pic>
      <p:pic>
        <p:nvPicPr>
          <p:cNvPr id="58" name="Graphic 47" descr="Checkmark">
            <a:extLst>
              <a:ext uri="{FF2B5EF4-FFF2-40B4-BE49-F238E27FC236}">
                <a16:creationId xmlns:a16="http://schemas.microsoft.com/office/drawing/2014/main" id="{A2820FF4-510E-4E7F-ACF2-AF5B530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015" y="3748058"/>
            <a:ext cx="271864" cy="271864"/>
          </a:xfrm>
          <a:prstGeom prst="rect">
            <a:avLst/>
          </a:prstGeom>
        </p:spPr>
      </p:pic>
      <p:pic>
        <p:nvPicPr>
          <p:cNvPr id="59" name="Graphic 47" descr="Checkmark">
            <a:extLst>
              <a:ext uri="{FF2B5EF4-FFF2-40B4-BE49-F238E27FC236}">
                <a16:creationId xmlns:a16="http://schemas.microsoft.com/office/drawing/2014/main" id="{330116BB-01E7-4F18-BD06-B8B742ADC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016" y="4108125"/>
            <a:ext cx="271864" cy="271864"/>
          </a:xfrm>
          <a:prstGeom prst="rect">
            <a:avLst/>
          </a:prstGeom>
        </p:spPr>
      </p:pic>
      <p:pic>
        <p:nvPicPr>
          <p:cNvPr id="60" name="Graphic 47" descr="Checkmark">
            <a:extLst>
              <a:ext uri="{FF2B5EF4-FFF2-40B4-BE49-F238E27FC236}">
                <a16:creationId xmlns:a16="http://schemas.microsoft.com/office/drawing/2014/main" id="{90ADDCE3-9227-4EB4-AD17-A8B30A2D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016" y="4501685"/>
            <a:ext cx="271864" cy="271864"/>
          </a:xfrm>
          <a:prstGeom prst="rect">
            <a:avLst/>
          </a:prstGeom>
        </p:spPr>
      </p:pic>
      <p:pic>
        <p:nvPicPr>
          <p:cNvPr id="61" name="Graphic 47" descr="Checkmark">
            <a:extLst>
              <a:ext uri="{FF2B5EF4-FFF2-40B4-BE49-F238E27FC236}">
                <a16:creationId xmlns:a16="http://schemas.microsoft.com/office/drawing/2014/main" id="{5EE6849A-A32E-4789-9FB7-8C5FDECD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015" y="4895245"/>
            <a:ext cx="271864" cy="271864"/>
          </a:xfrm>
          <a:prstGeom prst="rect">
            <a:avLst/>
          </a:prstGeom>
        </p:spPr>
      </p:pic>
      <p:pic>
        <p:nvPicPr>
          <p:cNvPr id="63" name="Graphic 47" descr="Checkmark">
            <a:extLst>
              <a:ext uri="{FF2B5EF4-FFF2-40B4-BE49-F238E27FC236}">
                <a16:creationId xmlns:a16="http://schemas.microsoft.com/office/drawing/2014/main" id="{0DCC5255-5710-44D4-AC50-7EFED8FE4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1575" y="3011179"/>
            <a:ext cx="271864" cy="271864"/>
          </a:xfrm>
          <a:prstGeom prst="rect">
            <a:avLst/>
          </a:prstGeom>
        </p:spPr>
      </p:pic>
      <p:pic>
        <p:nvPicPr>
          <p:cNvPr id="64" name="Graphic 47" descr="Checkmark">
            <a:extLst>
              <a:ext uri="{FF2B5EF4-FFF2-40B4-BE49-F238E27FC236}">
                <a16:creationId xmlns:a16="http://schemas.microsoft.com/office/drawing/2014/main" id="{DFC3B9E9-9462-45F5-8C6A-628D0C31D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1575" y="3379619"/>
            <a:ext cx="271864" cy="271864"/>
          </a:xfrm>
          <a:prstGeom prst="rect">
            <a:avLst/>
          </a:prstGeom>
        </p:spPr>
      </p:pic>
      <p:pic>
        <p:nvPicPr>
          <p:cNvPr id="65" name="Graphic 47" descr="Checkmark">
            <a:extLst>
              <a:ext uri="{FF2B5EF4-FFF2-40B4-BE49-F238E27FC236}">
                <a16:creationId xmlns:a16="http://schemas.microsoft.com/office/drawing/2014/main" id="{C2D9594A-410E-4BAC-8FC5-FA78EC07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1575" y="3748058"/>
            <a:ext cx="271864" cy="271864"/>
          </a:xfrm>
          <a:prstGeom prst="rect">
            <a:avLst/>
          </a:prstGeom>
        </p:spPr>
      </p:pic>
      <p:pic>
        <p:nvPicPr>
          <p:cNvPr id="66" name="Graphic 47" descr="Checkmark">
            <a:extLst>
              <a:ext uri="{FF2B5EF4-FFF2-40B4-BE49-F238E27FC236}">
                <a16:creationId xmlns:a16="http://schemas.microsoft.com/office/drawing/2014/main" id="{ACA2065D-9CDC-4800-A786-C80793C9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1575" y="4108124"/>
            <a:ext cx="271864" cy="271864"/>
          </a:xfrm>
          <a:prstGeom prst="rect">
            <a:avLst/>
          </a:prstGeom>
        </p:spPr>
      </p:pic>
      <p:pic>
        <p:nvPicPr>
          <p:cNvPr id="67" name="Graphic 47" descr="Checkmark">
            <a:extLst>
              <a:ext uri="{FF2B5EF4-FFF2-40B4-BE49-F238E27FC236}">
                <a16:creationId xmlns:a16="http://schemas.microsoft.com/office/drawing/2014/main" id="{A3F85888-DBC8-4973-B134-A51DB2098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1575" y="4501684"/>
            <a:ext cx="271864" cy="271864"/>
          </a:xfrm>
          <a:prstGeom prst="rect">
            <a:avLst/>
          </a:prstGeom>
        </p:spPr>
      </p:pic>
      <p:pic>
        <p:nvPicPr>
          <p:cNvPr id="68" name="Graphic 47" descr="Checkmark">
            <a:extLst>
              <a:ext uri="{FF2B5EF4-FFF2-40B4-BE49-F238E27FC236}">
                <a16:creationId xmlns:a16="http://schemas.microsoft.com/office/drawing/2014/main" id="{B5306A1D-C534-43F8-8EAB-92F8136E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1575" y="4895244"/>
            <a:ext cx="271864" cy="271864"/>
          </a:xfrm>
          <a:prstGeom prst="rect">
            <a:avLst/>
          </a:prstGeom>
        </p:spPr>
      </p:pic>
      <p:pic>
        <p:nvPicPr>
          <p:cNvPr id="69" name="Graphic 47" descr="Checkmark">
            <a:extLst>
              <a:ext uri="{FF2B5EF4-FFF2-40B4-BE49-F238E27FC236}">
                <a16:creationId xmlns:a16="http://schemas.microsoft.com/office/drawing/2014/main" id="{DD269843-F851-49F9-A8EB-70BA4F2F5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775" y="3016874"/>
            <a:ext cx="271864" cy="271864"/>
          </a:xfrm>
          <a:prstGeom prst="rect">
            <a:avLst/>
          </a:prstGeom>
        </p:spPr>
      </p:pic>
      <p:pic>
        <p:nvPicPr>
          <p:cNvPr id="71" name="Graphic 47" descr="Checkmark">
            <a:extLst>
              <a:ext uri="{FF2B5EF4-FFF2-40B4-BE49-F238E27FC236}">
                <a16:creationId xmlns:a16="http://schemas.microsoft.com/office/drawing/2014/main" id="{84D9F4A6-4B4C-49BB-9625-C83FE157F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775" y="3745379"/>
            <a:ext cx="271864" cy="271864"/>
          </a:xfrm>
          <a:prstGeom prst="rect">
            <a:avLst/>
          </a:prstGeom>
        </p:spPr>
      </p:pic>
      <p:pic>
        <p:nvPicPr>
          <p:cNvPr id="81" name="Graphic 47" descr="Checkmark">
            <a:extLst>
              <a:ext uri="{FF2B5EF4-FFF2-40B4-BE49-F238E27FC236}">
                <a16:creationId xmlns:a16="http://schemas.microsoft.com/office/drawing/2014/main" id="{77711BE0-A2C0-41FD-9F76-35B43550E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8695" y="4867444"/>
            <a:ext cx="271864" cy="271864"/>
          </a:xfrm>
          <a:prstGeom prst="rect">
            <a:avLst/>
          </a:prstGeom>
        </p:spPr>
      </p:pic>
      <p:pic>
        <p:nvPicPr>
          <p:cNvPr id="87" name="Graphic 47" descr="Checkmark">
            <a:extLst>
              <a:ext uri="{FF2B5EF4-FFF2-40B4-BE49-F238E27FC236}">
                <a16:creationId xmlns:a16="http://schemas.microsoft.com/office/drawing/2014/main" id="{2D3EE155-E82D-4BEB-A623-E0B599D1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575" y="4128444"/>
            <a:ext cx="271864" cy="2718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D40775-3DC7-4128-83B3-C44FC1DEE1E7}"/>
              </a:ext>
            </a:extLst>
          </p:cNvPr>
          <p:cNvSpPr txBox="1"/>
          <p:nvPr/>
        </p:nvSpPr>
        <p:spPr>
          <a:xfrm>
            <a:off x="3773343" y="5881606"/>
            <a:ext cx="78778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https://th.hrnote.asia/personnel-management/181109-th-attendantmangementsys/</a:t>
            </a:r>
            <a:endParaRPr lang="en-US" sz="44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D1AF31-C58C-49A9-AEC7-AFC77BAC1736}"/>
              </a:ext>
            </a:extLst>
          </p:cNvPr>
          <p:cNvSpPr txBox="1"/>
          <p:nvPr/>
        </p:nvSpPr>
        <p:spPr>
          <a:xfrm>
            <a:off x="2368434" y="5912383"/>
            <a:ext cx="1703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140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ขอบคุณข้อมูลจาก</a:t>
            </a:r>
            <a:endParaRPr lang="en-US" sz="4000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pic>
        <p:nvPicPr>
          <p:cNvPr id="3" name="Graphic 47" descr="Checkmark">
            <a:extLst>
              <a:ext uri="{FF2B5EF4-FFF2-40B4-BE49-F238E27FC236}">
                <a16:creationId xmlns:a16="http://schemas.microsoft.com/office/drawing/2014/main" id="{EB8C43D1-5A97-4518-87DB-3AB4DEF16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1218" y="2632393"/>
            <a:ext cx="271864" cy="271864"/>
          </a:xfrm>
          <a:prstGeom prst="rect">
            <a:avLst/>
          </a:prstGeom>
        </p:spPr>
      </p:pic>
      <p:pic>
        <p:nvPicPr>
          <p:cNvPr id="12" name="Graphic 47" descr="Checkmark">
            <a:extLst>
              <a:ext uri="{FF2B5EF4-FFF2-40B4-BE49-F238E27FC236}">
                <a16:creationId xmlns:a16="http://schemas.microsoft.com/office/drawing/2014/main" id="{9F7902BF-E1FF-4ED7-A93D-A9DB6F8F5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1218" y="3383577"/>
            <a:ext cx="271864" cy="271864"/>
          </a:xfrm>
          <a:prstGeom prst="rect">
            <a:avLst/>
          </a:prstGeom>
        </p:spPr>
      </p:pic>
      <p:pic>
        <p:nvPicPr>
          <p:cNvPr id="13" name="Graphic 47" descr="Checkmark">
            <a:extLst>
              <a:ext uri="{FF2B5EF4-FFF2-40B4-BE49-F238E27FC236}">
                <a16:creationId xmlns:a16="http://schemas.microsoft.com/office/drawing/2014/main" id="{5F83B2DC-EA23-4AF0-8C6E-5AC8B7B7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1218" y="3802523"/>
            <a:ext cx="271864" cy="271864"/>
          </a:xfrm>
          <a:prstGeom prst="rect">
            <a:avLst/>
          </a:prstGeom>
        </p:spPr>
      </p:pic>
      <p:pic>
        <p:nvPicPr>
          <p:cNvPr id="49" name="Graphic 47" descr="Checkmark">
            <a:extLst>
              <a:ext uri="{FF2B5EF4-FFF2-40B4-BE49-F238E27FC236}">
                <a16:creationId xmlns:a16="http://schemas.microsoft.com/office/drawing/2014/main" id="{62019CFE-0637-40B9-8650-4119931BD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1218" y="4134761"/>
            <a:ext cx="271864" cy="271864"/>
          </a:xfrm>
          <a:prstGeom prst="rect">
            <a:avLst/>
          </a:prstGeom>
        </p:spPr>
      </p:pic>
      <p:pic>
        <p:nvPicPr>
          <p:cNvPr id="83" name="Graphic 47" descr="Checkmark">
            <a:extLst>
              <a:ext uri="{FF2B5EF4-FFF2-40B4-BE49-F238E27FC236}">
                <a16:creationId xmlns:a16="http://schemas.microsoft.com/office/drawing/2014/main" id="{DBA68E93-EC49-4399-AF2E-05347EFD3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1218" y="4496306"/>
            <a:ext cx="271864" cy="271864"/>
          </a:xfrm>
          <a:prstGeom prst="rect">
            <a:avLst/>
          </a:prstGeom>
        </p:spPr>
      </p:pic>
      <p:pic>
        <p:nvPicPr>
          <p:cNvPr id="85" name="Graphic 47" descr="Checkmark">
            <a:extLst>
              <a:ext uri="{FF2B5EF4-FFF2-40B4-BE49-F238E27FC236}">
                <a16:creationId xmlns:a16="http://schemas.microsoft.com/office/drawing/2014/main" id="{5BE48CCA-050E-4D16-AACD-084F1364F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1218" y="4895244"/>
            <a:ext cx="271864" cy="271864"/>
          </a:xfrm>
          <a:prstGeom prst="rect">
            <a:avLst/>
          </a:prstGeom>
        </p:spPr>
      </p:pic>
      <p:pic>
        <p:nvPicPr>
          <p:cNvPr id="88" name="Graphic 47" descr="Checkmark">
            <a:extLst>
              <a:ext uri="{FF2B5EF4-FFF2-40B4-BE49-F238E27FC236}">
                <a16:creationId xmlns:a16="http://schemas.microsoft.com/office/drawing/2014/main" id="{E2744ECA-83FC-48F1-B4BD-DC0D718B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1990" y="4112072"/>
            <a:ext cx="271864" cy="271864"/>
          </a:xfrm>
          <a:prstGeom prst="rect">
            <a:avLst/>
          </a:prstGeom>
        </p:spPr>
      </p:pic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20AE2D1-3A78-4F72-8FAE-F41BBB0CF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630686"/>
              </p:ext>
            </p:extLst>
          </p:nvPr>
        </p:nvGraphicFramePr>
        <p:xfrm>
          <a:off x="2067864" y="5216569"/>
          <a:ext cx="96793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649">
                  <a:extLst>
                    <a:ext uri="{9D8B030D-6E8A-4147-A177-3AD203B41FA5}">
                      <a16:colId xmlns:a16="http://schemas.microsoft.com/office/drawing/2014/main" val="108423696"/>
                    </a:ext>
                  </a:extLst>
                </a:gridCol>
                <a:gridCol w="1181593">
                  <a:extLst>
                    <a:ext uri="{9D8B030D-6E8A-4147-A177-3AD203B41FA5}">
                      <a16:colId xmlns:a16="http://schemas.microsoft.com/office/drawing/2014/main" val="2452711934"/>
                    </a:ext>
                  </a:extLst>
                </a:gridCol>
                <a:gridCol w="1183920">
                  <a:extLst>
                    <a:ext uri="{9D8B030D-6E8A-4147-A177-3AD203B41FA5}">
                      <a16:colId xmlns:a16="http://schemas.microsoft.com/office/drawing/2014/main" val="2497674202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2841165360"/>
                    </a:ext>
                  </a:extLst>
                </a:gridCol>
                <a:gridCol w="1162879">
                  <a:extLst>
                    <a:ext uri="{9D8B030D-6E8A-4147-A177-3AD203B41FA5}">
                      <a16:colId xmlns:a16="http://schemas.microsoft.com/office/drawing/2014/main" val="3474281414"/>
                    </a:ext>
                  </a:extLst>
                </a:gridCol>
                <a:gridCol w="1133061">
                  <a:extLst>
                    <a:ext uri="{9D8B030D-6E8A-4147-A177-3AD203B41FA5}">
                      <a16:colId xmlns:a16="http://schemas.microsoft.com/office/drawing/2014/main" val="2679996001"/>
                    </a:ext>
                  </a:extLst>
                </a:gridCol>
                <a:gridCol w="1272208">
                  <a:extLst>
                    <a:ext uri="{9D8B030D-6E8A-4147-A177-3AD203B41FA5}">
                      <a16:colId xmlns:a16="http://schemas.microsoft.com/office/drawing/2014/main" val="1834813268"/>
                    </a:ext>
                  </a:extLst>
                </a:gridCol>
                <a:gridCol w="1132204">
                  <a:extLst>
                    <a:ext uri="{9D8B030D-6E8A-4147-A177-3AD203B41FA5}">
                      <a16:colId xmlns:a16="http://schemas.microsoft.com/office/drawing/2014/main" val="2052017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err="1">
                          <a:effectLst/>
                        </a:rPr>
                        <a:t>PenHwang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A262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A262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A262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A262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A262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A262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A262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A26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2126"/>
                  </a:ext>
                </a:extLst>
              </a:tr>
            </a:tbl>
          </a:graphicData>
        </a:graphic>
      </p:graphicFrame>
      <p:pic>
        <p:nvPicPr>
          <p:cNvPr id="77" name="Graphic 47" descr="Checkmark">
            <a:extLst>
              <a:ext uri="{FF2B5EF4-FFF2-40B4-BE49-F238E27FC236}">
                <a16:creationId xmlns:a16="http://schemas.microsoft.com/office/drawing/2014/main" id="{4F771291-5A5C-4EAF-8756-0F8652C146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4444" y="5271997"/>
            <a:ext cx="271864" cy="271864"/>
          </a:xfrm>
          <a:prstGeom prst="rect">
            <a:avLst/>
          </a:prstGeom>
        </p:spPr>
      </p:pic>
      <p:pic>
        <p:nvPicPr>
          <p:cNvPr id="78" name="Graphic 47" descr="Checkmark">
            <a:extLst>
              <a:ext uri="{FF2B5EF4-FFF2-40B4-BE49-F238E27FC236}">
                <a16:creationId xmlns:a16="http://schemas.microsoft.com/office/drawing/2014/main" id="{D557E923-E560-43A9-8EF1-E33B95F01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3016" y="5271997"/>
            <a:ext cx="271864" cy="271864"/>
          </a:xfrm>
          <a:prstGeom prst="rect">
            <a:avLst/>
          </a:prstGeom>
        </p:spPr>
      </p:pic>
      <p:pic>
        <p:nvPicPr>
          <p:cNvPr id="79" name="Graphic 47" descr="Checkmark">
            <a:extLst>
              <a:ext uri="{FF2B5EF4-FFF2-40B4-BE49-F238E27FC236}">
                <a16:creationId xmlns:a16="http://schemas.microsoft.com/office/drawing/2014/main" id="{505B5CED-4460-4216-BE97-797843B38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1575" y="5271997"/>
            <a:ext cx="271864" cy="271864"/>
          </a:xfrm>
          <a:prstGeom prst="rect">
            <a:avLst/>
          </a:prstGeom>
        </p:spPr>
      </p:pic>
      <p:pic>
        <p:nvPicPr>
          <p:cNvPr id="80" name="Graphic 47" descr="Checkmark">
            <a:extLst>
              <a:ext uri="{FF2B5EF4-FFF2-40B4-BE49-F238E27FC236}">
                <a16:creationId xmlns:a16="http://schemas.microsoft.com/office/drawing/2014/main" id="{27EA16DE-1BED-4107-9175-B66D41399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0775" y="5277692"/>
            <a:ext cx="271864" cy="271864"/>
          </a:xfrm>
          <a:prstGeom prst="rect">
            <a:avLst/>
          </a:prstGeom>
        </p:spPr>
      </p:pic>
      <p:pic>
        <p:nvPicPr>
          <p:cNvPr id="82" name="Graphic 47" descr="Checkmark">
            <a:extLst>
              <a:ext uri="{FF2B5EF4-FFF2-40B4-BE49-F238E27FC236}">
                <a16:creationId xmlns:a16="http://schemas.microsoft.com/office/drawing/2014/main" id="{410B2D0E-AE6B-40B5-B6A9-0FA61DA9B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7575" y="5292317"/>
            <a:ext cx="271864" cy="271864"/>
          </a:xfrm>
          <a:prstGeom prst="rect">
            <a:avLst/>
          </a:prstGeom>
        </p:spPr>
      </p:pic>
      <p:pic>
        <p:nvPicPr>
          <p:cNvPr id="84" name="Graphic 47" descr="Checkmark">
            <a:extLst>
              <a:ext uri="{FF2B5EF4-FFF2-40B4-BE49-F238E27FC236}">
                <a16:creationId xmlns:a16="http://schemas.microsoft.com/office/drawing/2014/main" id="{10B62868-4029-4D01-AD7E-7795671A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9205" y="5269735"/>
            <a:ext cx="271864" cy="271864"/>
          </a:xfrm>
          <a:prstGeom prst="rect">
            <a:avLst/>
          </a:prstGeom>
        </p:spPr>
      </p:pic>
      <p:pic>
        <p:nvPicPr>
          <p:cNvPr id="86" name="Graphic 47" descr="Checkmark">
            <a:extLst>
              <a:ext uri="{FF2B5EF4-FFF2-40B4-BE49-F238E27FC236}">
                <a16:creationId xmlns:a16="http://schemas.microsoft.com/office/drawing/2014/main" id="{72E2B212-6C3F-4E1D-B9FB-FFE869E7F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1218" y="5275760"/>
            <a:ext cx="271864" cy="2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5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8297" y="289249"/>
            <a:ext cx="4013046" cy="5950243"/>
          </a:xfrm>
        </p:spPr>
        <p:txBody>
          <a:bodyPr vert="wordArtVert">
            <a:normAutofit/>
          </a:bodyPr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Team</a:t>
            </a:r>
          </a:p>
        </p:txBody>
      </p:sp>
      <p:pic>
        <p:nvPicPr>
          <p:cNvPr id="38" name="Picture Placeholder 37" descr="A person in a black shirt&#10;&#10;Description automatically generated">
            <a:extLst>
              <a:ext uri="{FF2B5EF4-FFF2-40B4-BE49-F238E27FC236}">
                <a16:creationId xmlns:a16="http://schemas.microsoft.com/office/drawing/2014/main" id="{E16B3E1D-188F-4D35-90AE-7EA434959473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0659" y="421994"/>
            <a:ext cx="2847981" cy="284798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Placeholder 4" descr="A person in a blue shirt&#10;&#10;Description automatically generated">
            <a:extLst>
              <a:ext uri="{FF2B5EF4-FFF2-40B4-BE49-F238E27FC236}">
                <a16:creationId xmlns:a16="http://schemas.microsoft.com/office/drawing/2014/main" id="{D29E2133-68CE-42E0-B91F-7D2DCCD3D24D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1953" y="3588025"/>
            <a:ext cx="2847981" cy="284798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522F0C-0DF7-4C21-8AC9-08AD0B70E26D}"/>
              </a:ext>
            </a:extLst>
          </p:cNvPr>
          <p:cNvSpPr/>
          <p:nvPr/>
        </p:nvSpPr>
        <p:spPr>
          <a:xfrm>
            <a:off x="4936539" y="5213876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C230F-8A3B-497D-A936-26D78239928C}"/>
              </a:ext>
            </a:extLst>
          </p:cNvPr>
          <p:cNvSpPr txBox="1"/>
          <p:nvPr/>
        </p:nvSpPr>
        <p:spPr>
          <a:xfrm>
            <a:off x="4976566" y="5213876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1</a:t>
            </a:r>
            <a:endParaRPr lang="ko-KR" altLang="en-US" sz="20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10949608" y="2355862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10997699" y="2355862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2</a:t>
            </a:r>
            <a:endParaRPr lang="ko-KR" altLang="en-US" sz="20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43" name="Freeform 39">
            <a:extLst>
              <a:ext uri="{FF2B5EF4-FFF2-40B4-BE49-F238E27FC236}">
                <a16:creationId xmlns:a16="http://schemas.microsoft.com/office/drawing/2014/main" id="{D2336B51-56EC-4C27-B66A-C21A1E9276B5}"/>
              </a:ext>
            </a:extLst>
          </p:cNvPr>
          <p:cNvSpPr>
            <a:spLocks noChangeAspect="1"/>
          </p:cNvSpPr>
          <p:nvPr/>
        </p:nvSpPr>
        <p:spPr>
          <a:xfrm>
            <a:off x="7768258" y="4342227"/>
            <a:ext cx="3629025" cy="2093779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1CC6B8-F55F-446C-B4D9-0B33490AD0A7}"/>
              </a:ext>
            </a:extLst>
          </p:cNvPr>
          <p:cNvSpPr txBox="1"/>
          <p:nvPr/>
        </p:nvSpPr>
        <p:spPr>
          <a:xfrm>
            <a:off x="8415277" y="5049625"/>
            <a:ext cx="21049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err="1">
                <a:latin typeface="Sukhumvit Set" panose="02000506000000020004" pitchFamily="2" charset="-34"/>
              </a:rPr>
              <a:t>Tananporn</a:t>
            </a:r>
            <a:r>
              <a:rPr lang="en-US" altLang="ko-KR" b="1">
                <a:latin typeface="Sukhumvit Set" panose="02000506000000020004" pitchFamily="2" charset="-34"/>
              </a:rPr>
              <a:t> Yana</a:t>
            </a:r>
          </a:p>
          <a:p>
            <a:pPr algn="ctr"/>
            <a:r>
              <a:rPr lang="en-US" altLang="ko-KR" b="1">
                <a:latin typeface="Sukhumvit Set" panose="02000506000000020004" pitchFamily="2" charset="-34"/>
              </a:rPr>
              <a:t>600610739</a:t>
            </a:r>
          </a:p>
        </p:txBody>
      </p:sp>
      <p:sp>
        <p:nvSpPr>
          <p:cNvPr id="53" name="Freeform 39">
            <a:extLst>
              <a:ext uri="{FF2B5EF4-FFF2-40B4-BE49-F238E27FC236}">
                <a16:creationId xmlns:a16="http://schemas.microsoft.com/office/drawing/2014/main" id="{5B952CF6-EE5A-4185-BAF9-F92E1247C095}"/>
              </a:ext>
            </a:extLst>
          </p:cNvPr>
          <p:cNvSpPr>
            <a:spLocks noChangeAspect="1"/>
          </p:cNvSpPr>
          <p:nvPr/>
        </p:nvSpPr>
        <p:spPr>
          <a:xfrm>
            <a:off x="5114731" y="1224946"/>
            <a:ext cx="3466613" cy="182305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3F34F9-3C61-4F61-A762-DCED4DF53B89}"/>
              </a:ext>
            </a:extLst>
          </p:cNvPr>
          <p:cNvSpPr txBox="1"/>
          <p:nvPr/>
        </p:nvSpPr>
        <p:spPr>
          <a:xfrm>
            <a:off x="5806379" y="1809792"/>
            <a:ext cx="185371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>
                <a:latin typeface="Sukhumvit Set" panose="02000506000000020004" pitchFamily="2" charset="-34"/>
              </a:rPr>
              <a:t>Sarun </a:t>
            </a:r>
            <a:r>
              <a:rPr lang="en-US" altLang="ko-KR" b="1" err="1">
                <a:latin typeface="Sukhumvit Set" panose="02000506000000020004" pitchFamily="2" charset="-34"/>
              </a:rPr>
              <a:t>Suesuwan</a:t>
            </a:r>
            <a:r>
              <a:rPr lang="en-US" altLang="ko-KR" b="1">
                <a:latin typeface="Sukhumvit Set" panose="02000506000000020004" pitchFamily="2" charset="-34"/>
              </a:rPr>
              <a:t> 600610777​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DD98A-8D88-4E9A-958D-2C542B1E105D}"/>
              </a:ext>
            </a:extLst>
          </p:cNvPr>
          <p:cNvSpPr txBox="1"/>
          <p:nvPr/>
        </p:nvSpPr>
        <p:spPr>
          <a:xfrm>
            <a:off x="5659865" y="2390446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70C0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70C0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Backend 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6D1B4-25B6-4F21-AF4E-A778D4A9D77F}"/>
              </a:ext>
            </a:extLst>
          </p:cNvPr>
          <p:cNvSpPr txBox="1"/>
          <p:nvPr/>
        </p:nvSpPr>
        <p:spPr>
          <a:xfrm>
            <a:off x="8344709" y="5605009"/>
            <a:ext cx="2246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70C0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Web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70C0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Chatbot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70C0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2FCE26-C284-4F8C-BBDB-8EAED781B988}"/>
              </a:ext>
            </a:extLst>
          </p:cNvPr>
          <p:cNvSpPr txBox="1"/>
          <p:nvPr/>
        </p:nvSpPr>
        <p:spPr>
          <a:xfrm>
            <a:off x="3378764" y="1895241"/>
            <a:ext cx="543447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spc="60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THANK YOU</a:t>
            </a:r>
            <a:endParaRPr lang="ko-KR" altLang="en-US" sz="66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2D7CFB-D28B-4FE1-91E1-141D1BD024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1413315" cy="141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F1E1E9-1172-4EB7-9891-CC6A05432A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92" y="7"/>
            <a:ext cx="1413308" cy="14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Please Taffy Cat">
            <a:extLst>
              <a:ext uri="{FF2B5EF4-FFF2-40B4-BE49-F238E27FC236}">
                <a16:creationId xmlns:a16="http://schemas.microsoft.com/office/drawing/2014/main" id="{50BA8B6D-9DB8-4D08-8047-A101C3FC1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49" y="2421246"/>
            <a:ext cx="3932901" cy="39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2FCE26-C284-4F8C-BBDB-8EAED781B988}"/>
              </a:ext>
            </a:extLst>
          </p:cNvPr>
          <p:cNvSpPr txBox="1"/>
          <p:nvPr/>
        </p:nvSpPr>
        <p:spPr>
          <a:xfrm>
            <a:off x="3378764" y="1895241"/>
            <a:ext cx="543447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spc="60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Questions</a:t>
            </a:r>
            <a:r>
              <a:rPr lang="en-US" altLang="ko-KR" sz="6600" b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 ?</a:t>
            </a:r>
            <a:endParaRPr lang="ko-KR" altLang="en-US" sz="66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2D7CFB-D28B-4FE1-91E1-141D1BD024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1413315" cy="141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F1E1E9-1172-4EB7-9891-CC6A05432A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92" y="7"/>
            <a:ext cx="1413308" cy="14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rry Taffy Cat">
            <a:extLst>
              <a:ext uri="{FF2B5EF4-FFF2-40B4-BE49-F238E27FC236}">
                <a16:creationId xmlns:a16="http://schemas.microsoft.com/office/drawing/2014/main" id="{19F2F16A-3796-4B09-AE76-D3FFE8E92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42" y="2553513"/>
            <a:ext cx="3751715" cy="37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61CA1008-C548-4F32-9A76-170BDCBB4642}"/>
              </a:ext>
            </a:extLst>
          </p:cNvPr>
          <p:cNvGrpSpPr/>
          <p:nvPr/>
        </p:nvGrpSpPr>
        <p:grpSpPr>
          <a:xfrm>
            <a:off x="2143125" y="936567"/>
            <a:ext cx="1322831" cy="2527566"/>
            <a:chOff x="3688167" y="3417317"/>
            <a:chExt cx="1152686" cy="2202466"/>
          </a:xfrm>
        </p:grpSpPr>
        <p:sp>
          <p:nvSpPr>
            <p:cNvPr id="46" name="Rounded Rectangle 17">
              <a:extLst>
                <a:ext uri="{FF2B5EF4-FFF2-40B4-BE49-F238E27FC236}">
                  <a16:creationId xmlns:a16="http://schemas.microsoft.com/office/drawing/2014/main" id="{0142B42E-77EE-44B6-8BA8-5DF439ADBFD0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486021-1E40-4D70-92AA-524854082D69}"/>
                </a:ext>
              </a:extLst>
            </p:cNvPr>
            <p:cNvSpPr/>
            <p:nvPr/>
          </p:nvSpPr>
          <p:spPr>
            <a:xfrm>
              <a:off x="3749652" y="3637564"/>
              <a:ext cx="1035739" cy="1706911"/>
            </a:xfrm>
            <a:prstGeom prst="rect">
              <a:avLst/>
            </a:prstGeom>
            <a:solidFill>
              <a:srgbClr val="A262D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8" name="Rounded Rectangle 20">
              <a:extLst>
                <a:ext uri="{FF2B5EF4-FFF2-40B4-BE49-F238E27FC236}">
                  <a16:creationId xmlns:a16="http://schemas.microsoft.com/office/drawing/2014/main" id="{FD87E564-FE05-4954-A41A-DBB9594BA8CC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7C92C4-F65C-45CC-B083-353FF050C210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AB9F74-BBC0-4E16-BF1F-64CCCA2AD3BA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1EC45FC6-1F9D-44BF-AA89-13EC9D467D04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A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72E799-1B73-4411-B579-3B80665051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0614" y="443657"/>
            <a:ext cx="4961613" cy="1100167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sz="48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endParaRPr lang="en-US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087AA5-D893-438A-BBD8-E0760CCB3204}"/>
              </a:ext>
            </a:extLst>
          </p:cNvPr>
          <p:cNvGrpSpPr/>
          <p:nvPr/>
        </p:nvGrpSpPr>
        <p:grpSpPr>
          <a:xfrm>
            <a:off x="2457687" y="1977528"/>
            <a:ext cx="786996" cy="786996"/>
            <a:chOff x="3924417" y="4453570"/>
            <a:chExt cx="754422" cy="75442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4E0D23C-6ADE-4658-B94A-7434004720EB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568562D-2F67-4CF9-87E3-9858FF2A07F1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93" name="Graphic 21">
            <a:extLst>
              <a:ext uri="{FF2B5EF4-FFF2-40B4-BE49-F238E27FC236}">
                <a16:creationId xmlns:a16="http://schemas.microsoft.com/office/drawing/2014/main" id="{0896D02F-D24A-4A60-A7B0-45D70FCE843A}"/>
              </a:ext>
            </a:extLst>
          </p:cNvPr>
          <p:cNvGrpSpPr/>
          <p:nvPr/>
        </p:nvGrpSpPr>
        <p:grpSpPr>
          <a:xfrm>
            <a:off x="2913988" y="2077134"/>
            <a:ext cx="1106937" cy="1979189"/>
            <a:chOff x="4170900" y="0"/>
            <a:chExt cx="3835079" cy="6857067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56484C-95F6-4405-9BD1-0481A9CD82B1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F7F1E3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708B365-51C8-439B-A1D9-2EA4EF95A0CA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541D7F4-98BD-45B4-AC9D-A3B8384FC8C2}"/>
              </a:ext>
            </a:extLst>
          </p:cNvPr>
          <p:cNvGrpSpPr/>
          <p:nvPr/>
        </p:nvGrpSpPr>
        <p:grpSpPr>
          <a:xfrm>
            <a:off x="722961" y="3854310"/>
            <a:ext cx="4096362" cy="2250666"/>
            <a:chOff x="-548507" y="477868"/>
            <a:chExt cx="11570449" cy="6357177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B594358-D4F7-4E53-9AA1-B285022EF608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D752DE9-2563-436B-8C98-0A5009778F57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C8B4FC4-37CB-4831-A232-4DAFC282765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1F4DF02-42BC-497E-8AD0-F1EA236B0CA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A26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B2BB996-2D07-431A-AE74-3506443814F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4E7023-3EBF-4661-95FA-DA1B4CC07D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AE569FB-7871-452B-AE74-9FAB3FE06FFF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1CF174E7-C879-48E3-9875-678E3C79A52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3FF19E31-5D0C-4C5C-BA41-3E377FB2C67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6E23C77-C8BD-49E1-A17E-F469BDBEB16B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668F1484-C76D-4384-8E27-67927C089CF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48B69A28-A43F-43A6-832F-366B9B7AAED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</p:grpSp>
      <p:sp>
        <p:nvSpPr>
          <p:cNvPr id="108" name="Freeform 62">
            <a:extLst>
              <a:ext uri="{FF2B5EF4-FFF2-40B4-BE49-F238E27FC236}">
                <a16:creationId xmlns:a16="http://schemas.microsoft.com/office/drawing/2014/main" id="{A96260F3-9ACB-441D-A1C6-9101CAE0FF2D}"/>
              </a:ext>
            </a:extLst>
          </p:cNvPr>
          <p:cNvSpPr/>
          <p:nvPr/>
        </p:nvSpPr>
        <p:spPr>
          <a:xfrm rot="21275455">
            <a:off x="3305266" y="5168569"/>
            <a:ext cx="1402685" cy="1860939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rgbClr val="F7F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127" name="Rectangle 58">
            <a:extLst>
              <a:ext uri="{FF2B5EF4-FFF2-40B4-BE49-F238E27FC236}">
                <a16:creationId xmlns:a16="http://schemas.microsoft.com/office/drawing/2014/main" id="{45610D86-385B-47BF-BCF9-646B7B5023E2}"/>
              </a:ext>
            </a:extLst>
          </p:cNvPr>
          <p:cNvSpPr/>
          <p:nvPr/>
        </p:nvSpPr>
        <p:spPr>
          <a:xfrm>
            <a:off x="1308899" y="4004313"/>
            <a:ext cx="2940820" cy="461195"/>
          </a:xfrm>
          <a:custGeom>
            <a:avLst/>
            <a:gdLst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  <a:gd name="connsiteX0" fmla="*/ 0 w 1349069"/>
              <a:gd name="connsiteY0" fmla="*/ 0 h 533856"/>
              <a:gd name="connsiteX1" fmla="*/ 1349069 w 1349069"/>
              <a:gd name="connsiteY1" fmla="*/ 0 h 533856"/>
              <a:gd name="connsiteX2" fmla="*/ 0 w 1349069"/>
              <a:gd name="connsiteY2" fmla="*/ 533856 h 533856"/>
              <a:gd name="connsiteX3" fmla="*/ 0 w 1349069"/>
              <a:gd name="connsiteY3" fmla="*/ 0 h 5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069" h="533856">
                <a:moveTo>
                  <a:pt x="0" y="0"/>
                </a:moveTo>
                <a:lnTo>
                  <a:pt x="1349069" y="0"/>
                </a:lnTo>
                <a:cubicBezTo>
                  <a:pt x="899379" y="16027"/>
                  <a:pt x="182990" y="213029"/>
                  <a:pt x="0" y="533856"/>
                </a:cubicBezTo>
                <a:lnTo>
                  <a:pt x="0" y="0"/>
                </a:lnTo>
                <a:close/>
              </a:path>
            </a:pathLst>
          </a:custGeom>
          <a:solidFill>
            <a:srgbClr val="6666A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E484-5EA7-4D60-B7A0-25FB24C26EC6}"/>
              </a:ext>
            </a:extLst>
          </p:cNvPr>
          <p:cNvSpPr txBox="1"/>
          <p:nvPr/>
        </p:nvSpPr>
        <p:spPr>
          <a:xfrm>
            <a:off x="2226632" y="4703298"/>
            <a:ext cx="134855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PenHwang</a:t>
            </a:r>
            <a:endParaRPr lang="en-US" sz="48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8605A-BD51-4682-8D6C-320531B79636}"/>
              </a:ext>
            </a:extLst>
          </p:cNvPr>
          <p:cNvSpPr txBox="1"/>
          <p:nvPr/>
        </p:nvSpPr>
        <p:spPr>
          <a:xfrm>
            <a:off x="2292151" y="1529095"/>
            <a:ext cx="10945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PenHwang</a:t>
            </a:r>
            <a:endParaRPr lang="en-US" sz="40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6CCB-4D41-4C66-9C03-787DCF90FED9}"/>
              </a:ext>
            </a:extLst>
          </p:cNvPr>
          <p:cNvSpPr txBox="1"/>
          <p:nvPr/>
        </p:nvSpPr>
        <p:spPr>
          <a:xfrm>
            <a:off x="9501178" y="2201071"/>
            <a:ext cx="18256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Employees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6739E-937C-4B8B-9327-CB404FA679A6}"/>
              </a:ext>
            </a:extLst>
          </p:cNvPr>
          <p:cNvSpPr txBox="1"/>
          <p:nvPr/>
        </p:nvSpPr>
        <p:spPr>
          <a:xfrm>
            <a:off x="8729017" y="4582279"/>
            <a:ext cx="15018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Manager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3B364-FF1B-46FE-A86B-D6A6D783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568" y="3982322"/>
            <a:ext cx="2019449" cy="1644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D6022-7D8B-4B6A-B98E-FD249FDCF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1" r="53272"/>
          <a:stretch/>
        </p:blipFill>
        <p:spPr>
          <a:xfrm>
            <a:off x="6162050" y="1741065"/>
            <a:ext cx="1487049" cy="1514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C7531-21CA-4562-A5C5-2151F5F6E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62" r="3248"/>
          <a:stretch/>
        </p:blipFill>
        <p:spPr>
          <a:xfrm>
            <a:off x="7806522" y="1741065"/>
            <a:ext cx="1321718" cy="15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3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8" grpId="0" animBg="1"/>
      <p:bldP spid="127" grpId="0" animBg="1"/>
      <p:bldP spid="5" grpId="0"/>
      <p:bldP spid="6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957E08FA-B5D8-4BEA-8397-7ADA9A808918}"/>
              </a:ext>
            </a:extLst>
          </p:cNvPr>
          <p:cNvSpPr/>
          <p:nvPr/>
        </p:nvSpPr>
        <p:spPr>
          <a:xfrm rot="3060000" flipH="1">
            <a:off x="10258514" y="315432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A2561469-E068-47EE-BFCA-8BC9C2DAA049}"/>
              </a:ext>
            </a:extLst>
          </p:cNvPr>
          <p:cNvSpPr/>
          <p:nvPr/>
        </p:nvSpPr>
        <p:spPr>
          <a:xfrm rot="-3060000" flipH="1">
            <a:off x="10591278" y="190530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CA1008-C548-4F32-9A76-170BDCBB4642}"/>
              </a:ext>
            </a:extLst>
          </p:cNvPr>
          <p:cNvGrpSpPr/>
          <p:nvPr/>
        </p:nvGrpSpPr>
        <p:grpSpPr>
          <a:xfrm>
            <a:off x="8923342" y="3362227"/>
            <a:ext cx="1369129" cy="2616029"/>
            <a:chOff x="3688167" y="3417317"/>
            <a:chExt cx="1152686" cy="2202466"/>
          </a:xfrm>
        </p:grpSpPr>
        <p:sp>
          <p:nvSpPr>
            <p:cNvPr id="46" name="Rounded Rectangle 17">
              <a:extLst>
                <a:ext uri="{FF2B5EF4-FFF2-40B4-BE49-F238E27FC236}">
                  <a16:creationId xmlns:a16="http://schemas.microsoft.com/office/drawing/2014/main" id="{0142B42E-77EE-44B6-8BA8-5DF439ADBFD0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486021-1E40-4D70-92AA-524854082D69}"/>
                </a:ext>
              </a:extLst>
            </p:cNvPr>
            <p:cNvSpPr/>
            <p:nvPr/>
          </p:nvSpPr>
          <p:spPr>
            <a:xfrm>
              <a:off x="3749652" y="3637564"/>
              <a:ext cx="1035739" cy="1706911"/>
            </a:xfrm>
            <a:prstGeom prst="rect">
              <a:avLst/>
            </a:prstGeom>
            <a:solidFill>
              <a:srgbClr val="00B05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8" name="Rounded Rectangle 20">
              <a:extLst>
                <a:ext uri="{FF2B5EF4-FFF2-40B4-BE49-F238E27FC236}">
                  <a16:creationId xmlns:a16="http://schemas.microsoft.com/office/drawing/2014/main" id="{FD87E564-FE05-4954-A41A-DBB9594BA8CC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7C92C4-F65C-45CC-B083-353FF050C210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AB9F74-BBC0-4E16-BF1F-64CCCA2AD3BA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1EC45FC6-1F9D-44BF-AA89-13EC9D467D04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72E799-1B73-4411-B579-3B80665051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6267" y="621522"/>
            <a:ext cx="4671848" cy="146766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7200" b="1">
                <a:solidFill>
                  <a:srgbClr val="A262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ukhumvit Set"/>
              </a:rPr>
              <a:t>Tools</a:t>
            </a:r>
            <a:endParaRPr lang="en-US" sz="88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DBCF65-8348-4D8B-B14E-1A45CC0559F0}"/>
              </a:ext>
            </a:extLst>
          </p:cNvPr>
          <p:cNvSpPr/>
          <p:nvPr/>
        </p:nvSpPr>
        <p:spPr>
          <a:xfrm>
            <a:off x="10486680" y="2256654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C9F730-8F07-45CA-BC32-DB20042F884F}"/>
              </a:ext>
            </a:extLst>
          </p:cNvPr>
          <p:cNvSpPr/>
          <p:nvPr/>
        </p:nvSpPr>
        <p:spPr>
          <a:xfrm>
            <a:off x="9149195" y="1227466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087AA5-D893-438A-BBD8-E0760CCB3204}"/>
              </a:ext>
            </a:extLst>
          </p:cNvPr>
          <p:cNvGrpSpPr/>
          <p:nvPr/>
        </p:nvGrpSpPr>
        <p:grpSpPr>
          <a:xfrm>
            <a:off x="9272785" y="4617032"/>
            <a:ext cx="786996" cy="786996"/>
            <a:chOff x="3924417" y="4453570"/>
            <a:chExt cx="754422" cy="75442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4E0D23C-6ADE-4658-B94A-7434004720EB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568562D-2F67-4CF9-87E3-9858FF2A07F1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93" name="Graphic 21">
            <a:extLst>
              <a:ext uri="{FF2B5EF4-FFF2-40B4-BE49-F238E27FC236}">
                <a16:creationId xmlns:a16="http://schemas.microsoft.com/office/drawing/2014/main" id="{0896D02F-D24A-4A60-A7B0-45D70FCE843A}"/>
              </a:ext>
            </a:extLst>
          </p:cNvPr>
          <p:cNvGrpSpPr/>
          <p:nvPr/>
        </p:nvGrpSpPr>
        <p:grpSpPr>
          <a:xfrm>
            <a:off x="9640715" y="4543993"/>
            <a:ext cx="1318798" cy="2357993"/>
            <a:chOff x="4170900" y="0"/>
            <a:chExt cx="3835079" cy="6857067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56484C-95F6-4405-9BD1-0481A9CD82B1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F7F1E3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708B365-51C8-439B-A1D9-2EA4EF95A0CA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9DFC38-3C01-4596-B01D-528AFECECEF7}"/>
              </a:ext>
            </a:extLst>
          </p:cNvPr>
          <p:cNvGrpSpPr/>
          <p:nvPr/>
        </p:nvGrpSpPr>
        <p:grpSpPr>
          <a:xfrm>
            <a:off x="1169967" y="3095231"/>
            <a:ext cx="2690392" cy="2034552"/>
            <a:chOff x="170668" y="3177826"/>
            <a:chExt cx="2997051" cy="2034552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B594358-D4F7-4E53-9AA1-B285022EF608}"/>
                </a:ext>
              </a:extLst>
            </p:cNvPr>
            <p:cNvSpPr/>
            <p:nvPr/>
          </p:nvSpPr>
          <p:spPr>
            <a:xfrm>
              <a:off x="1235343" y="3182554"/>
              <a:ext cx="1313439" cy="134553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D752DE9-2563-436B-8C98-0A5009778F57}"/>
                </a:ext>
              </a:extLst>
            </p:cNvPr>
            <p:cNvSpPr/>
            <p:nvPr/>
          </p:nvSpPr>
          <p:spPr>
            <a:xfrm>
              <a:off x="186428" y="4655043"/>
              <a:ext cx="2742159" cy="97721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C8B4FC4-37CB-4831-A232-4DAFC282765C}"/>
                </a:ext>
              </a:extLst>
            </p:cNvPr>
            <p:cNvSpPr/>
            <p:nvPr/>
          </p:nvSpPr>
          <p:spPr>
            <a:xfrm>
              <a:off x="470099" y="3177826"/>
              <a:ext cx="2174816" cy="1465816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1F4DF02-42BC-497E-8AD0-F1EA236B0CA3}"/>
                </a:ext>
              </a:extLst>
            </p:cNvPr>
            <p:cNvSpPr/>
            <p:nvPr/>
          </p:nvSpPr>
          <p:spPr>
            <a:xfrm>
              <a:off x="563081" y="3267404"/>
              <a:ext cx="1985701" cy="1254087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B2BB996-2D07-431A-AE74-3506443814F7}"/>
                </a:ext>
              </a:extLst>
            </p:cNvPr>
            <p:cNvSpPr/>
            <p:nvPr/>
          </p:nvSpPr>
          <p:spPr>
            <a:xfrm>
              <a:off x="170668" y="4586638"/>
              <a:ext cx="2773678" cy="114008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4E7023-3EBF-4661-95FA-DA1B4CC07DE3}"/>
                </a:ext>
              </a:extLst>
            </p:cNvPr>
            <p:cNvSpPr/>
            <p:nvPr/>
          </p:nvSpPr>
          <p:spPr>
            <a:xfrm>
              <a:off x="1366189" y="4599161"/>
              <a:ext cx="387967" cy="45603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AE569FB-7871-452B-AE74-9FAB3FE06FFF}"/>
                </a:ext>
              </a:extLst>
            </p:cNvPr>
            <p:cNvGrpSpPr/>
            <p:nvPr/>
          </p:nvGrpSpPr>
          <p:grpSpPr>
            <a:xfrm>
              <a:off x="302542" y="4640768"/>
              <a:ext cx="99229" cy="28550"/>
              <a:chOff x="5955" y="6353672"/>
              <a:chExt cx="413937" cy="115242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1CF174E7-C879-48E3-9875-678E3C79A52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3FF19E31-5D0C-4C5C-BA41-3E377FB2C67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6E23C77-C8BD-49E1-A17E-F469BDBEB16B}"/>
                </a:ext>
              </a:extLst>
            </p:cNvPr>
            <p:cNvGrpSpPr/>
            <p:nvPr/>
          </p:nvGrpSpPr>
          <p:grpSpPr>
            <a:xfrm>
              <a:off x="2664675" y="4640427"/>
              <a:ext cx="212390" cy="28550"/>
              <a:chOff x="5955" y="6353672"/>
              <a:chExt cx="413937" cy="115242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668F1484-C76D-4384-8E27-67927C089CF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48B69A28-A43F-43A6-832F-366B9B7AAED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  <p:sp>
          <p:nvSpPr>
            <p:cNvPr id="108" name="Freeform 62">
              <a:extLst>
                <a:ext uri="{FF2B5EF4-FFF2-40B4-BE49-F238E27FC236}">
                  <a16:creationId xmlns:a16="http://schemas.microsoft.com/office/drawing/2014/main" id="{A96260F3-9ACB-441D-A1C6-9101CAE0FF2D}"/>
                </a:ext>
              </a:extLst>
            </p:cNvPr>
            <p:cNvSpPr/>
            <p:nvPr/>
          </p:nvSpPr>
          <p:spPr>
            <a:xfrm rot="18960000">
              <a:off x="2158524" y="3836279"/>
              <a:ext cx="1009195" cy="1376099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7F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latin typeface="Sukhumvit Set" panose="02000506000000020004" pitchFamily="2" charset="-34"/>
              </a:endParaRPr>
            </a:p>
          </p:txBody>
        </p:sp>
        <p:sp>
          <p:nvSpPr>
            <p:cNvPr id="127" name="Rectangle 58">
              <a:extLst>
                <a:ext uri="{FF2B5EF4-FFF2-40B4-BE49-F238E27FC236}">
                  <a16:creationId xmlns:a16="http://schemas.microsoft.com/office/drawing/2014/main" id="{45610D86-385B-47BF-BCF9-646B7B5023E2}"/>
                </a:ext>
              </a:extLst>
            </p:cNvPr>
            <p:cNvSpPr/>
            <p:nvPr/>
          </p:nvSpPr>
          <p:spPr>
            <a:xfrm>
              <a:off x="565973" y="3292357"/>
              <a:ext cx="1990676" cy="322310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pic>
        <p:nvPicPr>
          <p:cNvPr id="7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3627BDE-A913-4D93-8A5F-3277E0CF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79" y="3415170"/>
            <a:ext cx="884665" cy="903249"/>
          </a:xfrm>
          <a:prstGeom prst="rect">
            <a:avLst/>
          </a:prstGeom>
        </p:spPr>
      </p:pic>
      <p:pic>
        <p:nvPicPr>
          <p:cNvPr id="10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6D5ADD1-8209-4CBD-95F6-732044E7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48" y="1010522"/>
            <a:ext cx="1135567" cy="6917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C026E0E-7152-4B35-A303-FDFF2FC06E0E}"/>
              </a:ext>
            </a:extLst>
          </p:cNvPr>
          <p:cNvGrpSpPr/>
          <p:nvPr/>
        </p:nvGrpSpPr>
        <p:grpSpPr>
          <a:xfrm>
            <a:off x="5292321" y="4151752"/>
            <a:ext cx="2102005" cy="2603300"/>
            <a:chOff x="2726472" y="4102301"/>
            <a:chExt cx="2102005" cy="26033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E4DEE5-358C-4DCC-9632-4FC2EC8AA14D}"/>
                </a:ext>
              </a:extLst>
            </p:cNvPr>
            <p:cNvGrpSpPr/>
            <p:nvPr/>
          </p:nvGrpSpPr>
          <p:grpSpPr>
            <a:xfrm>
              <a:off x="3086922" y="4102301"/>
              <a:ext cx="1405038" cy="1500317"/>
              <a:chOff x="4745242" y="4841877"/>
              <a:chExt cx="943324" cy="938912"/>
            </a:xfrm>
          </p:grpSpPr>
          <p:pic>
            <p:nvPicPr>
              <p:cNvPr id="3" name="Graphic 3" descr="Database">
                <a:extLst>
                  <a:ext uri="{FF2B5EF4-FFF2-40B4-BE49-F238E27FC236}">
                    <a16:creationId xmlns:a16="http://schemas.microsoft.com/office/drawing/2014/main" id="{B5555D90-205E-40D9-B8BB-E65082C6D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74166" y="48663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" name="Graphic 4" descr="Database">
                <a:extLst>
                  <a:ext uri="{FF2B5EF4-FFF2-40B4-BE49-F238E27FC236}">
                    <a16:creationId xmlns:a16="http://schemas.microsoft.com/office/drawing/2014/main" id="{46775381-8A81-4046-91A4-4C97F5298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45242" y="4841877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789597EC-5E0C-497F-AE13-16623BB08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6472" y="4603596"/>
              <a:ext cx="2102005" cy="2102005"/>
            </a:xfrm>
            <a:prstGeom prst="rect">
              <a:avLst/>
            </a:prstGeom>
          </p:spPr>
        </p:pic>
      </p:grpSp>
      <p:pic>
        <p:nvPicPr>
          <p:cNvPr id="12" name="Picture 1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2595895-7D40-49CE-B18B-A29A93C979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3045" y="1654044"/>
            <a:ext cx="1349298" cy="354812"/>
          </a:xfrm>
          <a:prstGeom prst="rect">
            <a:avLst/>
          </a:prstGeom>
        </p:spPr>
      </p:pic>
      <p:pic>
        <p:nvPicPr>
          <p:cNvPr id="13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511E7783-BCCA-4DA5-B7A3-21E29A483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6432" y="2476421"/>
            <a:ext cx="786396" cy="80497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01AEA0F-5B65-4F9B-B3D5-6FEEBEE0D285}"/>
              </a:ext>
            </a:extLst>
          </p:cNvPr>
          <p:cNvGrpSpPr/>
          <p:nvPr/>
        </p:nvGrpSpPr>
        <p:grpSpPr>
          <a:xfrm>
            <a:off x="5593404" y="1614735"/>
            <a:ext cx="1490547" cy="1713570"/>
            <a:chOff x="3863897" y="1131849"/>
            <a:chExt cx="1490547" cy="1713570"/>
          </a:xfrm>
        </p:grpSpPr>
        <p:pic>
          <p:nvPicPr>
            <p:cNvPr id="63" name="Graphic 3" descr="Server">
              <a:extLst>
                <a:ext uri="{FF2B5EF4-FFF2-40B4-BE49-F238E27FC236}">
                  <a16:creationId xmlns:a16="http://schemas.microsoft.com/office/drawing/2014/main" id="{6432040D-B921-448D-B3FC-D47B7640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10361" y="1261946"/>
              <a:ext cx="1406912" cy="1397619"/>
            </a:xfrm>
            <a:prstGeom prst="rect">
              <a:avLst/>
            </a:prstGeom>
          </p:spPr>
        </p:pic>
        <p:pic>
          <p:nvPicPr>
            <p:cNvPr id="21" name="Graphic 23" descr="Server">
              <a:extLst>
                <a:ext uri="{FF2B5EF4-FFF2-40B4-BE49-F238E27FC236}">
                  <a16:creationId xmlns:a16="http://schemas.microsoft.com/office/drawing/2014/main" id="{D92E9173-8EAD-407B-BA33-8557F3732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63897" y="1131849"/>
              <a:ext cx="1490547" cy="171357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ADD11B-CFE7-4494-B2B0-309DBBD1332E}"/>
              </a:ext>
            </a:extLst>
          </p:cNvPr>
          <p:cNvSpPr/>
          <p:nvPr/>
        </p:nvSpPr>
        <p:spPr>
          <a:xfrm>
            <a:off x="9261117" y="4014739"/>
            <a:ext cx="731110" cy="708925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47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D408E6-550A-4498-A703-4F20A68B934F}"/>
              </a:ext>
            </a:extLst>
          </p:cNvPr>
          <p:cNvSpPr/>
          <p:nvPr/>
        </p:nvSpPr>
        <p:spPr>
          <a:xfrm>
            <a:off x="1143000" y="208034"/>
            <a:ext cx="990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khumvit Set" panose="02000506000000020004" pitchFamily="2" charset="-34"/>
                <a:cs typeface="Sukhumvit Set" panose="02000506000000020004" pitchFamily="2" charset="-34"/>
              </a:rPr>
              <a:t>Project</a:t>
            </a:r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khumvit Set" panose="02000506000000020004" pitchFamily="2" charset="-34"/>
                <a:cs typeface="Sukhumvit Set" panose="02000506000000020004" pitchFamily="2" charset="-34"/>
              </a:rPr>
              <a:t> Planner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18C46B-ADA3-4173-912D-A7839360F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00561"/>
              </p:ext>
            </p:extLst>
          </p:nvPr>
        </p:nvGraphicFramePr>
        <p:xfrm>
          <a:off x="1447800" y="1071710"/>
          <a:ext cx="908304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2020/2021</a:t>
                      </a:r>
                      <a:endParaRPr lang="ko-KR" altLang="en-US" sz="18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Jul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Aug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Sep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Oct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Nov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Dec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Jan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Feb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Mar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Apr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May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Jun</a:t>
                      </a:r>
                      <a:endParaRPr lang="ko-KR" altLang="en-US" sz="150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Survey present application</a:t>
                      </a:r>
                      <a:endParaRPr lang="ko-KR" altLang="en-US" sz="1400" b="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Survey chatbot engines </a:t>
                      </a:r>
                      <a:endParaRPr lang="ko-KR" altLang="en-US" sz="1400" b="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Design system</a:t>
                      </a:r>
                      <a:endParaRPr lang="ko-KR" altLang="en-US" sz="1400" b="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Design chatbot</a:t>
                      </a:r>
                      <a:endParaRPr lang="ko-KR" altLang="en-US" sz="1400" b="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Design web</a:t>
                      </a:r>
                      <a:endParaRPr lang="ko-KR" altLang="en-US" sz="1400" b="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573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Design database</a:t>
                      </a:r>
                      <a:endParaRPr lang="ko-KR" altLang="en-US" sz="1400" b="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303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Create chatbot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4578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Link chatbot with database</a:t>
                      </a:r>
                      <a:endParaRPr lang="ko-KR" altLang="en-US" sz="1400" b="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84493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Create web</a:t>
                      </a:r>
                      <a:endParaRPr lang="ko-KR" altLang="en-US" sz="1400" b="0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073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Link web with chatbot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98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khumvit Set" panose="02000506000000020004" pitchFamily="2" charset="-34"/>
                          <a:cs typeface="Sukhumvit Set"/>
                        </a:rPr>
                        <a:t>β-Test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85316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6A75988-77A3-46C1-B5E0-C69340A05DB6}"/>
              </a:ext>
            </a:extLst>
          </p:cNvPr>
          <p:cNvSpPr/>
          <p:nvPr/>
        </p:nvSpPr>
        <p:spPr>
          <a:xfrm>
            <a:off x="3948725" y="3432792"/>
            <a:ext cx="2724569" cy="274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9D59E-2A4B-4F69-8F5F-916FCDB35FBA}"/>
              </a:ext>
            </a:extLst>
          </p:cNvPr>
          <p:cNvSpPr/>
          <p:nvPr/>
        </p:nvSpPr>
        <p:spPr>
          <a:xfrm>
            <a:off x="6867671" y="4802923"/>
            <a:ext cx="894861" cy="289733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8599B2-6956-43B4-8D83-E0C3E1F4A16B}"/>
              </a:ext>
            </a:extLst>
          </p:cNvPr>
          <p:cNvSpPr/>
          <p:nvPr/>
        </p:nvSpPr>
        <p:spPr>
          <a:xfrm>
            <a:off x="5731230" y="2990866"/>
            <a:ext cx="942067" cy="2768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34E98-EDB9-44E7-A03E-8E26771E13FF}"/>
              </a:ext>
            </a:extLst>
          </p:cNvPr>
          <p:cNvSpPr/>
          <p:nvPr/>
        </p:nvSpPr>
        <p:spPr>
          <a:xfrm>
            <a:off x="6354499" y="5251456"/>
            <a:ext cx="1192193" cy="27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9C0680-CD09-4426-8001-1F6202A1FDEA}"/>
              </a:ext>
            </a:extLst>
          </p:cNvPr>
          <p:cNvSpPr/>
          <p:nvPr/>
        </p:nvSpPr>
        <p:spPr>
          <a:xfrm>
            <a:off x="3948728" y="2542654"/>
            <a:ext cx="1782502" cy="2743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2D0B68-D44B-42E7-B474-A27A0263FDC2}"/>
              </a:ext>
            </a:extLst>
          </p:cNvPr>
          <p:cNvSpPr/>
          <p:nvPr/>
        </p:nvSpPr>
        <p:spPr>
          <a:xfrm>
            <a:off x="3948726" y="3882821"/>
            <a:ext cx="2724568" cy="2713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4F4A84-C6D4-4A9D-8229-55F3D0EF46CA}"/>
              </a:ext>
            </a:extLst>
          </p:cNvPr>
          <p:cNvSpPr/>
          <p:nvPr/>
        </p:nvSpPr>
        <p:spPr>
          <a:xfrm>
            <a:off x="4481396" y="2077897"/>
            <a:ext cx="1094532" cy="274320"/>
          </a:xfrm>
          <a:prstGeom prst="rect">
            <a:avLst/>
          </a:prstGeom>
          <a:solidFill>
            <a:srgbClr val="666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C490C-406A-4B16-8AE0-89D42D7D8DFA}"/>
              </a:ext>
            </a:extLst>
          </p:cNvPr>
          <p:cNvSpPr/>
          <p:nvPr/>
        </p:nvSpPr>
        <p:spPr>
          <a:xfrm>
            <a:off x="3948725" y="1618381"/>
            <a:ext cx="1364054" cy="274320"/>
          </a:xfrm>
          <a:prstGeom prst="rect">
            <a:avLst/>
          </a:prstGeom>
          <a:solidFill>
            <a:srgbClr val="666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92FF33-A6A1-4FEC-9648-5B61A6438F17}"/>
              </a:ext>
            </a:extLst>
          </p:cNvPr>
          <p:cNvSpPr/>
          <p:nvPr/>
        </p:nvSpPr>
        <p:spPr>
          <a:xfrm>
            <a:off x="6354499" y="4349004"/>
            <a:ext cx="891411" cy="2768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992907-A8C2-44F2-A805-2B9C0ADE27F2}"/>
              </a:ext>
            </a:extLst>
          </p:cNvPr>
          <p:cNvSpPr/>
          <p:nvPr/>
        </p:nvSpPr>
        <p:spPr>
          <a:xfrm>
            <a:off x="6867682" y="5709019"/>
            <a:ext cx="1454513" cy="307013"/>
          </a:xfrm>
          <a:prstGeom prst="rect">
            <a:avLst/>
          </a:prstGeom>
          <a:gradFill flip="none" rotWithShape="1">
            <a:gsLst>
              <a:gs pos="51000">
                <a:schemeClr val="accent1">
                  <a:lumMod val="60000"/>
                  <a:lumOff val="40000"/>
                </a:schemeClr>
              </a:gs>
              <a:gs pos="0">
                <a:srgbClr val="92D05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51195-F9FD-4F7E-B1C0-272EB05D44C3}"/>
              </a:ext>
            </a:extLst>
          </p:cNvPr>
          <p:cNvSpPr/>
          <p:nvPr/>
        </p:nvSpPr>
        <p:spPr>
          <a:xfrm>
            <a:off x="7987356" y="6160465"/>
            <a:ext cx="925148" cy="276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pic>
        <p:nvPicPr>
          <p:cNvPr id="10" name="Picture 9" descr="Dream Taffy Cat">
            <a:extLst>
              <a:ext uri="{FF2B5EF4-FFF2-40B4-BE49-F238E27FC236}">
                <a16:creationId xmlns:a16="http://schemas.microsoft.com/office/drawing/2014/main" id="{64B9B9F1-89B0-4C49-AED4-1C24BBA18C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74" y="4881822"/>
            <a:ext cx="1967696" cy="19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400946"/>
            <a:ext cx="11573197" cy="72424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4400" b="1">
                <a:solidFill>
                  <a:srgbClr val="FA82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ukhumvit Set"/>
              </a:rPr>
              <a:t>Attendance Checking Methods</a:t>
            </a:r>
            <a:endParaRPr lang="en-US" sz="4400" b="1">
              <a:solidFill>
                <a:srgbClr val="FA82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F5036BEC-DC95-465B-AC98-4C101D9A2F97}"/>
              </a:ext>
            </a:extLst>
          </p:cNvPr>
          <p:cNvSpPr/>
          <p:nvPr/>
        </p:nvSpPr>
        <p:spPr>
          <a:xfrm>
            <a:off x="1101184" y="1816922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292F01-EE60-4369-B38C-D6AF69F31626}"/>
              </a:ext>
            </a:extLst>
          </p:cNvPr>
          <p:cNvSpPr/>
          <p:nvPr/>
        </p:nvSpPr>
        <p:spPr>
          <a:xfrm>
            <a:off x="6662205" y="3344460"/>
            <a:ext cx="1083344" cy="10833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820EF-DD6B-4379-BEAB-565F2FBEAEB2}"/>
              </a:ext>
            </a:extLst>
          </p:cNvPr>
          <p:cNvSpPr txBox="1"/>
          <p:nvPr/>
        </p:nvSpPr>
        <p:spPr>
          <a:xfrm>
            <a:off x="7868620" y="3679308"/>
            <a:ext cx="37006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Sign   on   a   paper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453F04-BD04-4931-B560-B4E8082CA8B6}"/>
              </a:ext>
            </a:extLst>
          </p:cNvPr>
          <p:cNvSpPr/>
          <p:nvPr/>
        </p:nvSpPr>
        <p:spPr>
          <a:xfrm>
            <a:off x="6263971" y="1951845"/>
            <a:ext cx="1083344" cy="10833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C0167-0502-4038-BED4-539525D55E21}"/>
              </a:ext>
            </a:extLst>
          </p:cNvPr>
          <p:cNvSpPr txBox="1"/>
          <p:nvPr/>
        </p:nvSpPr>
        <p:spPr>
          <a:xfrm>
            <a:off x="7463956" y="2293461"/>
            <a:ext cx="26572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Finger   Scanner 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011654-01BF-426A-BA51-A6EAE63D7CAB}"/>
              </a:ext>
            </a:extLst>
          </p:cNvPr>
          <p:cNvSpPr/>
          <p:nvPr/>
        </p:nvSpPr>
        <p:spPr>
          <a:xfrm>
            <a:off x="6243119" y="4742007"/>
            <a:ext cx="1083333" cy="10833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A6CEB-DAC5-48F9-B1B5-634134992F34}"/>
              </a:ext>
            </a:extLst>
          </p:cNvPr>
          <p:cNvSpPr txBox="1"/>
          <p:nvPr/>
        </p:nvSpPr>
        <p:spPr>
          <a:xfrm>
            <a:off x="7463956" y="4994578"/>
            <a:ext cx="26572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Punch   card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61E6D5-4C03-4780-83CF-2E1E8B4FD4C8}"/>
              </a:ext>
            </a:extLst>
          </p:cNvPr>
          <p:cNvSpPr/>
          <p:nvPr/>
        </p:nvSpPr>
        <p:spPr>
          <a:xfrm>
            <a:off x="4491644" y="2401121"/>
            <a:ext cx="216118" cy="216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9F14F0-A075-44E0-909A-E69D465AEFE0}"/>
              </a:ext>
            </a:extLst>
          </p:cNvPr>
          <p:cNvSpPr/>
          <p:nvPr/>
        </p:nvSpPr>
        <p:spPr>
          <a:xfrm>
            <a:off x="4951708" y="3724626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A3B94B-4902-4379-B90A-34F23F805895}"/>
              </a:ext>
            </a:extLst>
          </p:cNvPr>
          <p:cNvSpPr/>
          <p:nvPr/>
        </p:nvSpPr>
        <p:spPr>
          <a:xfrm>
            <a:off x="4406436" y="5067556"/>
            <a:ext cx="216118" cy="2161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436BF2-71C8-4AD4-956F-67934180274B}"/>
              </a:ext>
            </a:extLst>
          </p:cNvPr>
          <p:cNvCxnSpPr>
            <a:cxnSpLocks/>
          </p:cNvCxnSpPr>
          <p:nvPr/>
        </p:nvCxnSpPr>
        <p:spPr>
          <a:xfrm>
            <a:off x="4774926" y="2509180"/>
            <a:ext cx="135154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3300B-AFEF-422B-9F4E-69AF0415D29F}"/>
              </a:ext>
            </a:extLst>
          </p:cNvPr>
          <p:cNvCxnSpPr>
            <a:cxnSpLocks/>
          </p:cNvCxnSpPr>
          <p:nvPr/>
        </p:nvCxnSpPr>
        <p:spPr>
          <a:xfrm>
            <a:off x="5262465" y="3832685"/>
            <a:ext cx="120675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6DCD09-1866-4376-BCD3-F450F2627690}"/>
              </a:ext>
            </a:extLst>
          </p:cNvPr>
          <p:cNvCxnSpPr>
            <a:cxnSpLocks/>
          </p:cNvCxnSpPr>
          <p:nvPr/>
        </p:nvCxnSpPr>
        <p:spPr>
          <a:xfrm>
            <a:off x="4707762" y="5194633"/>
            <a:ext cx="141870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4" descr="City">
            <a:extLst>
              <a:ext uri="{FF2B5EF4-FFF2-40B4-BE49-F238E27FC236}">
                <a16:creationId xmlns:a16="http://schemas.microsoft.com/office/drawing/2014/main" id="{A74EC2B4-B6AF-4FD3-9272-4C776326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29" y="1946567"/>
            <a:ext cx="3413311" cy="3413311"/>
          </a:xfrm>
          <a:prstGeom prst="rect">
            <a:avLst/>
          </a:prstGeom>
        </p:spPr>
      </p:pic>
      <p:pic>
        <p:nvPicPr>
          <p:cNvPr id="45" name="Graphic 45" descr="Fingerprint">
            <a:extLst>
              <a:ext uri="{FF2B5EF4-FFF2-40B4-BE49-F238E27FC236}">
                <a16:creationId xmlns:a16="http://schemas.microsoft.com/office/drawing/2014/main" id="{78F389F2-7DCC-48F3-9B19-A2F36703C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9330" y="2149068"/>
            <a:ext cx="705865" cy="688897"/>
          </a:xfrm>
          <a:prstGeom prst="rect">
            <a:avLst/>
          </a:prstGeom>
        </p:spPr>
      </p:pic>
      <p:pic>
        <p:nvPicPr>
          <p:cNvPr id="46" name="Graphic 46" descr="Signature">
            <a:extLst>
              <a:ext uri="{FF2B5EF4-FFF2-40B4-BE49-F238E27FC236}">
                <a16:creationId xmlns:a16="http://schemas.microsoft.com/office/drawing/2014/main" id="{1C5A5F5F-9168-4290-83D5-191EDFD44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8602" y="3584088"/>
            <a:ext cx="590549" cy="590549"/>
          </a:xfrm>
          <a:prstGeom prst="rect">
            <a:avLst/>
          </a:prstGeom>
        </p:spPr>
      </p:pic>
      <p:pic>
        <p:nvPicPr>
          <p:cNvPr id="47" name="Graphic 46" descr="Employee badge">
            <a:extLst>
              <a:ext uri="{FF2B5EF4-FFF2-40B4-BE49-F238E27FC236}">
                <a16:creationId xmlns:a16="http://schemas.microsoft.com/office/drawing/2014/main" id="{2DAB1181-89AF-481C-B841-A7AEDF83F4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86551" y="4907925"/>
            <a:ext cx="796468" cy="689322"/>
          </a:xfrm>
          <a:prstGeom prst="rect">
            <a:avLst/>
          </a:prstGeom>
        </p:spPr>
      </p:pic>
      <p:pic>
        <p:nvPicPr>
          <p:cNvPr id="33" name="Graphic 32" descr="City">
            <a:extLst>
              <a:ext uri="{FF2B5EF4-FFF2-40B4-BE49-F238E27FC236}">
                <a16:creationId xmlns:a16="http://schemas.microsoft.com/office/drawing/2014/main" id="{8AE3268B-396E-4A30-9454-7C248FB3B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724" y="1696953"/>
            <a:ext cx="3806768" cy="38670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FF0A8D-5327-41F6-8189-488B427C3319}"/>
              </a:ext>
            </a:extLst>
          </p:cNvPr>
          <p:cNvSpPr txBox="1"/>
          <p:nvPr/>
        </p:nvSpPr>
        <p:spPr>
          <a:xfrm>
            <a:off x="2032382" y="5123682"/>
            <a:ext cx="148274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company</a:t>
            </a:r>
          </a:p>
        </p:txBody>
      </p:sp>
      <p:pic>
        <p:nvPicPr>
          <p:cNvPr id="5" name="Picture 4" descr="Laptop Pusheen">
            <a:extLst>
              <a:ext uri="{FF2B5EF4-FFF2-40B4-BE49-F238E27FC236}">
                <a16:creationId xmlns:a16="http://schemas.microsoft.com/office/drawing/2014/main" id="{B49F51ED-4D66-4DDD-8C29-6CADB5859F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41" y="3575558"/>
            <a:ext cx="2021689" cy="20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0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2" grpId="0"/>
      <p:bldP spid="17" grpId="0" animBg="1"/>
      <p:bldP spid="20" grpId="0"/>
      <p:bldP spid="21" grpId="0" animBg="1"/>
      <p:bldP spid="24" grpId="0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5719" y="422986"/>
            <a:ext cx="11573197" cy="72424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4400" b="1">
                <a:solidFill>
                  <a:srgbClr val="FA82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ukhumvit Set"/>
              </a:rPr>
              <a:t>Limitations</a:t>
            </a:r>
            <a:endParaRPr lang="en-US" sz="4400" b="1">
              <a:solidFill>
                <a:srgbClr val="FA82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F5036BEC-DC95-465B-AC98-4C101D9A2F97}"/>
              </a:ext>
            </a:extLst>
          </p:cNvPr>
          <p:cNvSpPr/>
          <p:nvPr/>
        </p:nvSpPr>
        <p:spPr>
          <a:xfrm>
            <a:off x="1012286" y="1736245"/>
            <a:ext cx="4003286" cy="4192880"/>
          </a:xfrm>
          <a:prstGeom prst="arc">
            <a:avLst>
              <a:gd name="adj1" fmla="val 16230727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292F01-EE60-4369-B38C-D6AF69F31626}"/>
              </a:ext>
            </a:extLst>
          </p:cNvPr>
          <p:cNvSpPr/>
          <p:nvPr/>
        </p:nvSpPr>
        <p:spPr>
          <a:xfrm>
            <a:off x="6662205" y="3344460"/>
            <a:ext cx="1083344" cy="10833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820EF-DD6B-4379-BEAB-565F2FBEAEB2}"/>
              </a:ext>
            </a:extLst>
          </p:cNvPr>
          <p:cNvSpPr txBox="1"/>
          <p:nvPr/>
        </p:nvSpPr>
        <p:spPr>
          <a:xfrm>
            <a:off x="7868620" y="3679308"/>
            <a:ext cx="37006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Cheating employees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453F04-BD04-4931-B560-B4E8082CA8B6}"/>
              </a:ext>
            </a:extLst>
          </p:cNvPr>
          <p:cNvSpPr/>
          <p:nvPr/>
        </p:nvSpPr>
        <p:spPr>
          <a:xfrm>
            <a:off x="6263971" y="1951845"/>
            <a:ext cx="1083344" cy="10833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C0167-0502-4038-BED4-539525D55E21}"/>
              </a:ext>
            </a:extLst>
          </p:cNvPr>
          <p:cNvSpPr txBox="1"/>
          <p:nvPr/>
        </p:nvSpPr>
        <p:spPr>
          <a:xfrm>
            <a:off x="7463956" y="2293461"/>
            <a:ext cx="26572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Lots of paper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011654-01BF-426A-BA51-A6EAE63D7CAB}"/>
              </a:ext>
            </a:extLst>
          </p:cNvPr>
          <p:cNvSpPr/>
          <p:nvPr/>
        </p:nvSpPr>
        <p:spPr>
          <a:xfrm>
            <a:off x="6243119" y="4742007"/>
            <a:ext cx="1083333" cy="1083333"/>
          </a:xfrm>
          <a:prstGeom prst="ellipse">
            <a:avLst/>
          </a:prstGeom>
          <a:solidFill>
            <a:srgbClr val="FF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A6CEB-DAC5-48F9-B1B5-634134992F34}"/>
              </a:ext>
            </a:extLst>
          </p:cNvPr>
          <p:cNvSpPr txBox="1"/>
          <p:nvPr/>
        </p:nvSpPr>
        <p:spPr>
          <a:xfrm>
            <a:off x="7463956" y="5095431"/>
            <a:ext cx="26572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Human  error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61E6D5-4C03-4780-83CF-2E1E8B4FD4C8}"/>
              </a:ext>
            </a:extLst>
          </p:cNvPr>
          <p:cNvSpPr/>
          <p:nvPr/>
        </p:nvSpPr>
        <p:spPr>
          <a:xfrm>
            <a:off x="4491644" y="2401121"/>
            <a:ext cx="216118" cy="2161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9F14F0-A075-44E0-909A-E69D465AEFE0}"/>
              </a:ext>
            </a:extLst>
          </p:cNvPr>
          <p:cNvSpPr/>
          <p:nvPr/>
        </p:nvSpPr>
        <p:spPr>
          <a:xfrm>
            <a:off x="4903688" y="3716050"/>
            <a:ext cx="216118" cy="216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A3B94B-4902-4379-B90A-34F23F805895}"/>
              </a:ext>
            </a:extLst>
          </p:cNvPr>
          <p:cNvSpPr/>
          <p:nvPr/>
        </p:nvSpPr>
        <p:spPr>
          <a:xfrm>
            <a:off x="4443445" y="5078617"/>
            <a:ext cx="216118" cy="216118"/>
          </a:xfrm>
          <a:prstGeom prst="ellipse">
            <a:avLst/>
          </a:prstGeom>
          <a:solidFill>
            <a:srgbClr val="FF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436BF2-71C8-4AD4-956F-67934180274B}"/>
              </a:ext>
            </a:extLst>
          </p:cNvPr>
          <p:cNvCxnSpPr>
            <a:cxnSpLocks/>
          </p:cNvCxnSpPr>
          <p:nvPr/>
        </p:nvCxnSpPr>
        <p:spPr>
          <a:xfrm>
            <a:off x="4863276" y="2509180"/>
            <a:ext cx="126319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3300B-AFEF-422B-9F4E-69AF0415D29F}"/>
              </a:ext>
            </a:extLst>
          </p:cNvPr>
          <p:cNvCxnSpPr>
            <a:cxnSpLocks/>
          </p:cNvCxnSpPr>
          <p:nvPr/>
        </p:nvCxnSpPr>
        <p:spPr>
          <a:xfrm>
            <a:off x="5206482" y="3832685"/>
            <a:ext cx="126274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6DCD09-1866-4376-BCD3-F450F2627690}"/>
              </a:ext>
            </a:extLst>
          </p:cNvPr>
          <p:cNvCxnSpPr>
            <a:cxnSpLocks/>
          </p:cNvCxnSpPr>
          <p:nvPr/>
        </p:nvCxnSpPr>
        <p:spPr>
          <a:xfrm>
            <a:off x="4797073" y="5194633"/>
            <a:ext cx="132939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8">
            <a:extLst>
              <a:ext uri="{FF2B5EF4-FFF2-40B4-BE49-F238E27FC236}">
                <a16:creationId xmlns:a16="http://schemas.microsoft.com/office/drawing/2014/main" id="{06DA21D5-E47D-43C1-B6A5-7E7938EF4C13}"/>
              </a:ext>
            </a:extLst>
          </p:cNvPr>
          <p:cNvSpPr/>
          <p:nvPr/>
        </p:nvSpPr>
        <p:spPr>
          <a:xfrm rot="13140000">
            <a:off x="520516" y="4979481"/>
            <a:ext cx="452789" cy="2699963"/>
          </a:xfrm>
          <a:custGeom>
            <a:avLst/>
            <a:gdLst>
              <a:gd name="connsiteX0" fmla="*/ 0 w 281140"/>
              <a:gd name="connsiteY0" fmla="*/ 2317881 h 2317883"/>
              <a:gd name="connsiteX1" fmla="*/ 5890 w 281140"/>
              <a:gd name="connsiteY1" fmla="*/ 162918 h 2317883"/>
              <a:gd name="connsiteX2" fmla="*/ 158242 w 281140"/>
              <a:gd name="connsiteY2" fmla="*/ 0 h 2317883"/>
              <a:gd name="connsiteX3" fmla="*/ 281140 w 281140"/>
              <a:gd name="connsiteY3" fmla="*/ 106275 h 2317883"/>
              <a:gd name="connsiteX4" fmla="*/ 281140 w 281140"/>
              <a:gd name="connsiteY4" fmla="*/ 2317883 h 2317883"/>
              <a:gd name="connsiteX5" fmla="*/ 0 w 281140"/>
              <a:gd name="connsiteY5" fmla="*/ 2317881 h 2317883"/>
              <a:gd name="connsiteX0" fmla="*/ 0 w 281140"/>
              <a:gd name="connsiteY0" fmla="*/ 2302794 h 2302796"/>
              <a:gd name="connsiteX1" fmla="*/ 5890 w 281140"/>
              <a:gd name="connsiteY1" fmla="*/ 147831 h 2302796"/>
              <a:gd name="connsiteX2" fmla="*/ 162025 w 281140"/>
              <a:gd name="connsiteY2" fmla="*/ 0 h 2302796"/>
              <a:gd name="connsiteX3" fmla="*/ 281140 w 281140"/>
              <a:gd name="connsiteY3" fmla="*/ 91188 h 2302796"/>
              <a:gd name="connsiteX4" fmla="*/ 281140 w 281140"/>
              <a:gd name="connsiteY4" fmla="*/ 2302796 h 2302796"/>
              <a:gd name="connsiteX5" fmla="*/ 0 w 281140"/>
              <a:gd name="connsiteY5" fmla="*/ 2302794 h 2302796"/>
              <a:gd name="connsiteX0" fmla="*/ 0 w 281140"/>
              <a:gd name="connsiteY0" fmla="*/ 2294398 h 2294400"/>
              <a:gd name="connsiteX1" fmla="*/ 5890 w 281140"/>
              <a:gd name="connsiteY1" fmla="*/ 139435 h 2294400"/>
              <a:gd name="connsiteX2" fmla="*/ 167772 w 281140"/>
              <a:gd name="connsiteY2" fmla="*/ 0 h 2294400"/>
              <a:gd name="connsiteX3" fmla="*/ 281140 w 281140"/>
              <a:gd name="connsiteY3" fmla="*/ 82792 h 2294400"/>
              <a:gd name="connsiteX4" fmla="*/ 281140 w 281140"/>
              <a:gd name="connsiteY4" fmla="*/ 2294400 h 2294400"/>
              <a:gd name="connsiteX5" fmla="*/ 0 w 281140"/>
              <a:gd name="connsiteY5" fmla="*/ 2294398 h 2294400"/>
              <a:gd name="connsiteX0" fmla="*/ 0 w 281140"/>
              <a:gd name="connsiteY0" fmla="*/ 2297807 h 2297809"/>
              <a:gd name="connsiteX1" fmla="*/ 5890 w 281140"/>
              <a:gd name="connsiteY1" fmla="*/ 142844 h 2297809"/>
              <a:gd name="connsiteX2" fmla="*/ 152352 w 281140"/>
              <a:gd name="connsiteY2" fmla="*/ 0 h 2297809"/>
              <a:gd name="connsiteX3" fmla="*/ 281140 w 281140"/>
              <a:gd name="connsiteY3" fmla="*/ 86201 h 2297809"/>
              <a:gd name="connsiteX4" fmla="*/ 281140 w 281140"/>
              <a:gd name="connsiteY4" fmla="*/ 2297809 h 2297809"/>
              <a:gd name="connsiteX5" fmla="*/ 0 w 281140"/>
              <a:gd name="connsiteY5" fmla="*/ 2297807 h 2297809"/>
              <a:gd name="connsiteX0" fmla="*/ 0 w 281140"/>
              <a:gd name="connsiteY0" fmla="*/ 2211606 h 2211608"/>
              <a:gd name="connsiteX1" fmla="*/ 5890 w 281140"/>
              <a:gd name="connsiteY1" fmla="*/ 56643 h 2211608"/>
              <a:gd name="connsiteX2" fmla="*/ 281140 w 281140"/>
              <a:gd name="connsiteY2" fmla="*/ 0 h 2211608"/>
              <a:gd name="connsiteX3" fmla="*/ 281140 w 281140"/>
              <a:gd name="connsiteY3" fmla="*/ 2211608 h 2211608"/>
              <a:gd name="connsiteX4" fmla="*/ 0 w 281140"/>
              <a:gd name="connsiteY4" fmla="*/ 2211606 h 2211608"/>
              <a:gd name="connsiteX0" fmla="*/ 1777 w 282917"/>
              <a:gd name="connsiteY0" fmla="*/ 2211606 h 2211608"/>
              <a:gd name="connsiteX1" fmla="*/ 447 w 282917"/>
              <a:gd name="connsiteY1" fmla="*/ 431030 h 2211608"/>
              <a:gd name="connsiteX2" fmla="*/ 282917 w 282917"/>
              <a:gd name="connsiteY2" fmla="*/ 0 h 2211608"/>
              <a:gd name="connsiteX3" fmla="*/ 282917 w 282917"/>
              <a:gd name="connsiteY3" fmla="*/ 2211608 h 2211608"/>
              <a:gd name="connsiteX4" fmla="*/ 1777 w 282917"/>
              <a:gd name="connsiteY4" fmla="*/ 2211606 h 2211608"/>
              <a:gd name="connsiteX0" fmla="*/ 1777 w 282917"/>
              <a:gd name="connsiteY0" fmla="*/ 1957273 h 1957275"/>
              <a:gd name="connsiteX1" fmla="*/ 447 w 282917"/>
              <a:gd name="connsiteY1" fmla="*/ 176697 h 1957275"/>
              <a:gd name="connsiteX2" fmla="*/ 266318 w 282917"/>
              <a:gd name="connsiteY2" fmla="*/ 0 h 1957275"/>
              <a:gd name="connsiteX3" fmla="*/ 282917 w 282917"/>
              <a:gd name="connsiteY3" fmla="*/ 1957275 h 1957275"/>
              <a:gd name="connsiteX4" fmla="*/ 1777 w 282917"/>
              <a:gd name="connsiteY4" fmla="*/ 1957273 h 19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17" h="1957275">
                <a:moveTo>
                  <a:pt x="1777" y="1957273"/>
                </a:moveTo>
                <a:cubicBezTo>
                  <a:pt x="3740" y="1238952"/>
                  <a:pt x="-1516" y="895018"/>
                  <a:pt x="447" y="176697"/>
                </a:cubicBezTo>
                <a:lnTo>
                  <a:pt x="266318" y="0"/>
                </a:lnTo>
                <a:lnTo>
                  <a:pt x="282917" y="1957275"/>
                </a:lnTo>
                <a:lnTo>
                  <a:pt x="1777" y="195727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862E4-9154-429C-8C1E-C4A421238D8A}"/>
              </a:ext>
            </a:extLst>
          </p:cNvPr>
          <p:cNvGrpSpPr/>
          <p:nvPr/>
        </p:nvGrpSpPr>
        <p:grpSpPr>
          <a:xfrm>
            <a:off x="826923" y="1776605"/>
            <a:ext cx="3970150" cy="3970154"/>
            <a:chOff x="1315351" y="1900813"/>
            <a:chExt cx="2840760" cy="2840760"/>
          </a:xfrm>
          <a:solidFill>
            <a:srgbClr val="FFC000"/>
          </a:solidFill>
        </p:grpSpPr>
        <p:sp>
          <p:nvSpPr>
            <p:cNvPr id="39" name="Donut 48">
              <a:extLst>
                <a:ext uri="{FF2B5EF4-FFF2-40B4-BE49-F238E27FC236}">
                  <a16:creationId xmlns:a16="http://schemas.microsoft.com/office/drawing/2014/main" id="{C46F95D5-7EC3-4549-8DFE-57F8CCF4E675}"/>
                </a:ext>
              </a:extLst>
            </p:cNvPr>
            <p:cNvSpPr/>
            <p:nvPr/>
          </p:nvSpPr>
          <p:spPr>
            <a:xfrm>
              <a:off x="1315351" y="1900813"/>
              <a:ext cx="2840760" cy="2840760"/>
            </a:xfrm>
            <a:prstGeom prst="donut">
              <a:avLst>
                <a:gd name="adj" fmla="val 36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/>
                </a:solidFill>
                <a:latin typeface="Sukhumvit Set" panose="02000506000000020004" pitchFamily="2" charset="-34"/>
              </a:endParaRPr>
            </a:p>
          </p:txBody>
        </p:sp>
        <p:sp>
          <p:nvSpPr>
            <p:cNvPr id="40" name="Round Same Side Corner Rectangle 49">
              <a:extLst>
                <a:ext uri="{FF2B5EF4-FFF2-40B4-BE49-F238E27FC236}">
                  <a16:creationId xmlns:a16="http://schemas.microsoft.com/office/drawing/2014/main" id="{CE7F019E-2A11-4821-A9FC-BC3CDB31752E}"/>
                </a:ext>
              </a:extLst>
            </p:cNvPr>
            <p:cNvSpPr/>
            <p:nvPr/>
          </p:nvSpPr>
          <p:spPr>
            <a:xfrm rot="12960000">
              <a:off x="1559995" y="4356510"/>
              <a:ext cx="457200" cy="281856"/>
            </a:xfrm>
            <a:prstGeom prst="round2SameRect">
              <a:avLst>
                <a:gd name="adj1" fmla="val 3100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09CE3017-AAE3-4A5C-99CD-527267A8FBB6}"/>
              </a:ext>
            </a:extLst>
          </p:cNvPr>
          <p:cNvSpPr/>
          <p:nvPr/>
        </p:nvSpPr>
        <p:spPr>
          <a:xfrm>
            <a:off x="3056920" y="3685935"/>
            <a:ext cx="1083344" cy="10833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69E0BD-22CB-4CE9-8602-AA0EB432B1F6}"/>
              </a:ext>
            </a:extLst>
          </p:cNvPr>
          <p:cNvSpPr/>
          <p:nvPr/>
        </p:nvSpPr>
        <p:spPr>
          <a:xfrm>
            <a:off x="2221657" y="2450202"/>
            <a:ext cx="1083344" cy="10833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0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200AFF-D848-4A21-9F0A-07560DCE2308}"/>
              </a:ext>
            </a:extLst>
          </p:cNvPr>
          <p:cNvSpPr/>
          <p:nvPr/>
        </p:nvSpPr>
        <p:spPr>
          <a:xfrm>
            <a:off x="1506040" y="3716364"/>
            <a:ext cx="1083333" cy="10833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</a:endParaRPr>
          </a:p>
        </p:txBody>
      </p:sp>
      <p:pic>
        <p:nvPicPr>
          <p:cNvPr id="36" name="Graphic 45" descr="Fingerprint">
            <a:extLst>
              <a:ext uri="{FF2B5EF4-FFF2-40B4-BE49-F238E27FC236}">
                <a16:creationId xmlns:a16="http://schemas.microsoft.com/office/drawing/2014/main" id="{3130ED43-9FD4-4761-A1E4-2C3B7396A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7016" y="2647425"/>
            <a:ext cx="705865" cy="688897"/>
          </a:xfrm>
          <a:prstGeom prst="rect">
            <a:avLst/>
          </a:prstGeom>
        </p:spPr>
      </p:pic>
      <p:pic>
        <p:nvPicPr>
          <p:cNvPr id="37" name="Graphic 46" descr="Signature">
            <a:extLst>
              <a:ext uri="{FF2B5EF4-FFF2-40B4-BE49-F238E27FC236}">
                <a16:creationId xmlns:a16="http://schemas.microsoft.com/office/drawing/2014/main" id="{F8305157-85F4-4425-A53C-DFAC0AAF4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0670" y="3925564"/>
            <a:ext cx="590549" cy="590549"/>
          </a:xfrm>
          <a:prstGeom prst="rect">
            <a:avLst/>
          </a:prstGeom>
        </p:spPr>
      </p:pic>
      <p:pic>
        <p:nvPicPr>
          <p:cNvPr id="38" name="Graphic 10" descr="Employee badge">
            <a:extLst>
              <a:ext uri="{FF2B5EF4-FFF2-40B4-BE49-F238E27FC236}">
                <a16:creationId xmlns:a16="http://schemas.microsoft.com/office/drawing/2014/main" id="{E7181B14-2450-4410-9224-961FDBD85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3544" y="3848989"/>
            <a:ext cx="796468" cy="689322"/>
          </a:xfrm>
          <a:prstGeom prst="rect">
            <a:avLst/>
          </a:prstGeom>
        </p:spPr>
      </p:pic>
      <p:pic>
        <p:nvPicPr>
          <p:cNvPr id="6" name="Graphic 6" descr="Dizzy face outline">
            <a:extLst>
              <a:ext uri="{FF2B5EF4-FFF2-40B4-BE49-F238E27FC236}">
                <a16:creationId xmlns:a16="http://schemas.microsoft.com/office/drawing/2014/main" id="{A998E388-254C-4D6E-A5A8-4223F4882B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9605" y="4918493"/>
            <a:ext cx="730360" cy="730360"/>
          </a:xfrm>
          <a:prstGeom prst="rect">
            <a:avLst/>
          </a:prstGeom>
        </p:spPr>
      </p:pic>
      <p:pic>
        <p:nvPicPr>
          <p:cNvPr id="7" name="Graphic 7" descr="Books">
            <a:extLst>
              <a:ext uri="{FF2B5EF4-FFF2-40B4-BE49-F238E27FC236}">
                <a16:creationId xmlns:a16="http://schemas.microsoft.com/office/drawing/2014/main" id="{2607FB2F-5060-4E15-AD52-9984BB779E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15676" y="2152475"/>
            <a:ext cx="632365" cy="632365"/>
          </a:xfrm>
          <a:prstGeom prst="rect">
            <a:avLst/>
          </a:prstGeom>
        </p:spPr>
      </p:pic>
      <p:pic>
        <p:nvPicPr>
          <p:cNvPr id="4" name="Graphic 7" descr="Robber">
            <a:extLst>
              <a:ext uri="{FF2B5EF4-FFF2-40B4-BE49-F238E27FC236}">
                <a16:creationId xmlns:a16="http://schemas.microsoft.com/office/drawing/2014/main" id="{5E0AB8DF-CC47-49A1-A8BA-2538F2BDA3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99148" y="3546768"/>
            <a:ext cx="697786" cy="6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2" grpId="0"/>
      <p:bldP spid="17" grpId="0" animBg="1"/>
      <p:bldP spid="20" grpId="0"/>
      <p:bldP spid="21" grpId="0" animBg="1"/>
      <p:bldP spid="24" grpId="0"/>
      <p:bldP spid="25" grpId="0" animBg="1"/>
      <p:bldP spid="26" grpId="0" animBg="1"/>
      <p:bldP spid="27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7897695" y="504955"/>
            <a:ext cx="368360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en-GB" altLang="ko-KR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khumvit Set" panose="02000506000000020004" pitchFamily="2" charset="-34"/>
                <a:cs typeface="Sukhumvit Set" panose="02000506000000020004" pitchFamily="2" charset="-34"/>
              </a:rPr>
              <a:t>Mobile</a:t>
            </a:r>
            <a:endParaRPr lang="en-US" altLang="ko-KR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khumvit Set" panose="02000506000000020004" pitchFamily="2" charset="-34"/>
              <a:cs typeface="Sukhumvit Set" panose="02000506000000020004" pitchFamily="2" charset="-34"/>
            </a:endParaRPr>
          </a:p>
          <a:p>
            <a:pPr algn="r"/>
            <a:r>
              <a:rPr lang="en-GB" altLang="ko-KR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khumvit Set" panose="02000506000000020004" pitchFamily="2" charset="-34"/>
                <a:cs typeface="Sukhumvit Set" panose="02000506000000020004" pitchFamily="2" charset="-34"/>
              </a:rPr>
              <a:t>application</a:t>
            </a:r>
            <a:endParaRPr lang="en-US" altLang="ko-KR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318" name="Rounded Rectangular Callout 47">
            <a:extLst>
              <a:ext uri="{FF2B5EF4-FFF2-40B4-BE49-F238E27FC236}">
                <a16:creationId xmlns:a16="http://schemas.microsoft.com/office/drawing/2014/main" id="{E9935875-3F8D-4260-A0E6-C23810BDE695}"/>
              </a:ext>
            </a:extLst>
          </p:cNvPr>
          <p:cNvSpPr/>
          <p:nvPr/>
        </p:nvSpPr>
        <p:spPr>
          <a:xfrm rot="10800000" flipH="1" flipV="1">
            <a:off x="5566452" y="997317"/>
            <a:ext cx="662176" cy="45310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118" name="Rounded Rectangle 7">
            <a:extLst>
              <a:ext uri="{FF2B5EF4-FFF2-40B4-BE49-F238E27FC236}">
                <a16:creationId xmlns:a16="http://schemas.microsoft.com/office/drawing/2014/main" id="{EF01F0B7-F970-4A50-9301-5EC2EFAE1BD7}"/>
              </a:ext>
            </a:extLst>
          </p:cNvPr>
          <p:cNvSpPr/>
          <p:nvPr/>
        </p:nvSpPr>
        <p:spPr>
          <a:xfrm>
            <a:off x="891552" y="3500368"/>
            <a:ext cx="2509917" cy="301572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8FF933-4249-4124-9171-197E36FDD137}"/>
              </a:ext>
            </a:extLst>
          </p:cNvPr>
          <p:cNvGrpSpPr/>
          <p:nvPr/>
        </p:nvGrpSpPr>
        <p:grpSpPr>
          <a:xfrm>
            <a:off x="1659509" y="757492"/>
            <a:ext cx="1639473" cy="1639473"/>
            <a:chOff x="1257636" y="1511387"/>
            <a:chExt cx="1639473" cy="163947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1257636" y="1511387"/>
              <a:ext cx="1639473" cy="1639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6A835C1-4714-42A4-8B8B-85C3A65B97E7}"/>
                </a:ext>
              </a:extLst>
            </p:cNvPr>
            <p:cNvGrpSpPr/>
            <p:nvPr/>
          </p:nvGrpSpPr>
          <p:grpSpPr>
            <a:xfrm>
              <a:off x="1544161" y="1702055"/>
              <a:ext cx="1066422" cy="1258136"/>
              <a:chOff x="2188248" y="2034620"/>
              <a:chExt cx="1577994" cy="1861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946542E-E843-4E62-834E-2AF4BF021106}"/>
                  </a:ext>
                </a:extLst>
              </p:cNvPr>
              <p:cNvSpPr/>
              <p:nvPr/>
            </p:nvSpPr>
            <p:spPr>
              <a:xfrm>
                <a:off x="2188248" y="2423101"/>
                <a:ext cx="1577994" cy="1470514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9C9859F-5083-4812-B667-5F18FE448E31}"/>
                  </a:ext>
                </a:extLst>
              </p:cNvPr>
              <p:cNvSpPr/>
              <p:nvPr/>
            </p:nvSpPr>
            <p:spPr>
              <a:xfrm>
                <a:off x="2266426" y="3490803"/>
                <a:ext cx="1426546" cy="405491"/>
              </a:xfrm>
              <a:custGeom>
                <a:avLst/>
                <a:gdLst>
                  <a:gd name="connsiteX0" fmla="*/ 320872 w 1709832"/>
                  <a:gd name="connsiteY0" fmla="*/ 26395 h 486013"/>
                  <a:gd name="connsiteX1" fmla="*/ 443840 w 1709832"/>
                  <a:gd name="connsiteY1" fmla="*/ 196207 h 486013"/>
                  <a:gd name="connsiteX2" fmla="*/ 685675 w 1709832"/>
                  <a:gd name="connsiteY2" fmla="*/ 291068 h 486013"/>
                  <a:gd name="connsiteX3" fmla="*/ 1091468 w 1709832"/>
                  <a:gd name="connsiteY3" fmla="*/ 296338 h 486013"/>
                  <a:gd name="connsiteX4" fmla="*/ 1346186 w 1709832"/>
                  <a:gd name="connsiteY4" fmla="*/ 157560 h 486013"/>
                  <a:gd name="connsiteX5" fmla="*/ 1430506 w 1709832"/>
                  <a:gd name="connsiteY5" fmla="*/ 45 h 486013"/>
                  <a:gd name="connsiteX6" fmla="*/ 1710404 w 1709832"/>
                  <a:gd name="connsiteY6" fmla="*/ 127111 h 486013"/>
                  <a:gd name="connsiteX7" fmla="*/ 1685810 w 1709832"/>
                  <a:gd name="connsiteY7" fmla="*/ 250079 h 486013"/>
                  <a:gd name="connsiteX8" fmla="*/ 1582166 w 1709832"/>
                  <a:gd name="connsiteY8" fmla="*/ 487816 h 486013"/>
                  <a:gd name="connsiteX9" fmla="*/ 357762 w 1709832"/>
                  <a:gd name="connsiteY9" fmla="*/ 486645 h 486013"/>
                  <a:gd name="connsiteX10" fmla="*/ 96018 w 1709832"/>
                  <a:gd name="connsiteY10" fmla="*/ 487816 h 486013"/>
                  <a:gd name="connsiteX11" fmla="*/ 37462 w 1709832"/>
                  <a:gd name="connsiteY11" fmla="*/ 299266 h 486013"/>
                  <a:gd name="connsiteX12" fmla="*/ 571 w 1709832"/>
                  <a:gd name="connsiteY12" fmla="*/ 134724 h 486013"/>
                  <a:gd name="connsiteX13" fmla="*/ 276370 w 1709832"/>
                  <a:gd name="connsiteY13" fmla="*/ 8243 h 486013"/>
                  <a:gd name="connsiteX14" fmla="*/ 320872 w 1709832"/>
                  <a:gd name="connsiteY14" fmla="*/ 26395 h 48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9832" h="486013">
                    <a:moveTo>
                      <a:pt x="320872" y="26395"/>
                    </a:moveTo>
                    <a:cubicBezTo>
                      <a:pt x="341367" y="97833"/>
                      <a:pt x="385284" y="152876"/>
                      <a:pt x="443840" y="196207"/>
                    </a:cubicBezTo>
                    <a:cubicBezTo>
                      <a:pt x="515863" y="248908"/>
                      <a:pt x="599598" y="273501"/>
                      <a:pt x="685675" y="291068"/>
                    </a:cubicBezTo>
                    <a:cubicBezTo>
                      <a:pt x="817426" y="318589"/>
                      <a:pt x="960303" y="327958"/>
                      <a:pt x="1091468" y="296338"/>
                    </a:cubicBezTo>
                    <a:cubicBezTo>
                      <a:pt x="1196869" y="260033"/>
                      <a:pt x="1285873" y="231926"/>
                      <a:pt x="1346186" y="157560"/>
                    </a:cubicBezTo>
                    <a:cubicBezTo>
                      <a:pt x="1352042" y="150534"/>
                      <a:pt x="1418210" y="2387"/>
                      <a:pt x="1430506" y="45"/>
                    </a:cubicBezTo>
                    <a:cubicBezTo>
                      <a:pt x="1443389" y="-2297"/>
                      <a:pt x="1694008" y="87293"/>
                      <a:pt x="1710404" y="127111"/>
                    </a:cubicBezTo>
                    <a:cubicBezTo>
                      <a:pt x="1726799" y="149948"/>
                      <a:pt x="1693423" y="224314"/>
                      <a:pt x="1685810" y="250079"/>
                    </a:cubicBezTo>
                    <a:cubicBezTo>
                      <a:pt x="1661217" y="335570"/>
                      <a:pt x="1592706" y="484302"/>
                      <a:pt x="1582166" y="487816"/>
                    </a:cubicBezTo>
                    <a:cubicBezTo>
                      <a:pt x="1572797" y="487816"/>
                      <a:pt x="752429" y="486645"/>
                      <a:pt x="357762" y="486645"/>
                    </a:cubicBezTo>
                    <a:cubicBezTo>
                      <a:pt x="279298" y="486645"/>
                      <a:pt x="174482" y="487816"/>
                      <a:pt x="96018" y="487816"/>
                    </a:cubicBezTo>
                    <a:cubicBezTo>
                      <a:pt x="87234" y="484302"/>
                      <a:pt x="67325" y="371289"/>
                      <a:pt x="37462" y="299266"/>
                    </a:cubicBezTo>
                    <a:cubicBezTo>
                      <a:pt x="21066" y="250664"/>
                      <a:pt x="-4113" y="188009"/>
                      <a:pt x="571" y="134724"/>
                    </a:cubicBezTo>
                    <a:cubicBezTo>
                      <a:pt x="1743" y="123012"/>
                      <a:pt x="268758" y="11170"/>
                      <a:pt x="276370" y="8243"/>
                    </a:cubicBezTo>
                    <a:cubicBezTo>
                      <a:pt x="309161" y="-2883"/>
                      <a:pt x="309161" y="-2883"/>
                      <a:pt x="320872" y="263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70F760-C41D-48AD-8E01-11627CC0D16C}"/>
                  </a:ext>
                </a:extLst>
              </p:cNvPr>
              <p:cNvSpPr/>
              <p:nvPr/>
            </p:nvSpPr>
            <p:spPr>
              <a:xfrm>
                <a:off x="2407798" y="2034620"/>
                <a:ext cx="1167618" cy="1685473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C000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B6FB0A-E17C-4D36-ABE6-8D179C72E3BB}"/>
              </a:ext>
            </a:extLst>
          </p:cNvPr>
          <p:cNvGrpSpPr/>
          <p:nvPr/>
        </p:nvGrpSpPr>
        <p:grpSpPr>
          <a:xfrm>
            <a:off x="3070261" y="3335303"/>
            <a:ext cx="1333109" cy="1333109"/>
            <a:chOff x="3703659" y="3630450"/>
            <a:chExt cx="1741367" cy="17413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3FD0A8-FDF1-40E9-B12F-2A2B7E8817D0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A192D3-E736-497F-B462-8F9EB1623AEF}"/>
                </a:ext>
              </a:extLst>
            </p:cNvPr>
            <p:cNvGrpSpPr/>
            <p:nvPr/>
          </p:nvGrpSpPr>
          <p:grpSpPr>
            <a:xfrm>
              <a:off x="4063837" y="3838658"/>
              <a:ext cx="1021011" cy="1324950"/>
              <a:chOff x="2392394" y="4513768"/>
              <a:chExt cx="1651276" cy="214283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8C3EEB-8E10-4626-AA5F-8641ADF9EF59}"/>
                  </a:ext>
                </a:extLst>
              </p:cNvPr>
              <p:cNvSpPr/>
              <p:nvPr/>
            </p:nvSpPr>
            <p:spPr>
              <a:xfrm>
                <a:off x="2640881" y="4513768"/>
                <a:ext cx="1159407" cy="884194"/>
              </a:xfrm>
              <a:custGeom>
                <a:avLst/>
                <a:gdLst>
                  <a:gd name="connsiteX0" fmla="*/ 27626 w 1159406"/>
                  <a:gd name="connsiteY0" fmla="*/ 830596 h 884194"/>
                  <a:gd name="connsiteX1" fmla="*/ 33482 w 1159406"/>
                  <a:gd name="connsiteY1" fmla="*/ 458181 h 884194"/>
                  <a:gd name="connsiteX2" fmla="*/ 337973 w 1159406"/>
                  <a:gd name="connsiteY2" fmla="*/ 124412 h 884194"/>
                  <a:gd name="connsiteX3" fmla="*/ 364908 w 1159406"/>
                  <a:gd name="connsiteY3" fmla="*/ 102746 h 884194"/>
                  <a:gd name="connsiteX4" fmla="*/ 774800 w 1159406"/>
                  <a:gd name="connsiteY4" fmla="*/ 94548 h 884194"/>
                  <a:gd name="connsiteX5" fmla="*/ 802907 w 1159406"/>
                  <a:gd name="connsiteY5" fmla="*/ 115043 h 884194"/>
                  <a:gd name="connsiteX6" fmla="*/ 1157755 w 1159406"/>
                  <a:gd name="connsiteY6" fmla="*/ 575878 h 884194"/>
                  <a:gd name="connsiteX7" fmla="*/ 1125550 w 1159406"/>
                  <a:gd name="connsiteY7" fmla="*/ 854018 h 884194"/>
                  <a:gd name="connsiteX8" fmla="*/ 1111496 w 1159406"/>
                  <a:gd name="connsiteY8" fmla="*/ 866315 h 884194"/>
                  <a:gd name="connsiteX9" fmla="*/ 1091587 w 1159406"/>
                  <a:gd name="connsiteY9" fmla="*/ 887981 h 884194"/>
                  <a:gd name="connsiteX10" fmla="*/ 1062895 w 1159406"/>
                  <a:gd name="connsiteY10" fmla="*/ 870414 h 884194"/>
                  <a:gd name="connsiteX11" fmla="*/ 1031860 w 1159406"/>
                  <a:gd name="connsiteY11" fmla="*/ 767941 h 884194"/>
                  <a:gd name="connsiteX12" fmla="*/ 1031860 w 1159406"/>
                  <a:gd name="connsiteY12" fmla="*/ 753302 h 884194"/>
                  <a:gd name="connsiteX13" fmla="*/ 1013122 w 1159406"/>
                  <a:gd name="connsiteY13" fmla="*/ 738078 h 884194"/>
                  <a:gd name="connsiteX14" fmla="*/ 756647 w 1159406"/>
                  <a:gd name="connsiteY14" fmla="*/ 783166 h 884194"/>
                  <a:gd name="connsiteX15" fmla="*/ 617284 w 1159406"/>
                  <a:gd name="connsiteY15" fmla="*/ 790192 h 884194"/>
                  <a:gd name="connsiteX16" fmla="*/ 210906 w 1159406"/>
                  <a:gd name="connsiteY16" fmla="*/ 756816 h 884194"/>
                  <a:gd name="connsiteX17" fmla="*/ 125415 w 1159406"/>
                  <a:gd name="connsiteY17" fmla="*/ 736907 h 884194"/>
                  <a:gd name="connsiteX18" fmla="*/ 111361 w 1159406"/>
                  <a:gd name="connsiteY18" fmla="*/ 749203 h 884194"/>
                  <a:gd name="connsiteX19" fmla="*/ 69201 w 1159406"/>
                  <a:gd name="connsiteY19" fmla="*/ 876270 h 884194"/>
                  <a:gd name="connsiteX20" fmla="*/ 31725 w 1159406"/>
                  <a:gd name="connsiteY20" fmla="*/ 869829 h 884194"/>
                  <a:gd name="connsiteX21" fmla="*/ 27626 w 1159406"/>
                  <a:gd name="connsiteY21" fmla="*/ 830596 h 88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9406" h="884194">
                    <a:moveTo>
                      <a:pt x="27626" y="830596"/>
                    </a:moveTo>
                    <a:cubicBezTo>
                      <a:pt x="-9849" y="705872"/>
                      <a:pt x="-10435" y="581148"/>
                      <a:pt x="33482" y="458181"/>
                    </a:cubicBezTo>
                    <a:cubicBezTo>
                      <a:pt x="88525" y="305350"/>
                      <a:pt x="190997" y="194093"/>
                      <a:pt x="337973" y="124412"/>
                    </a:cubicBezTo>
                    <a:cubicBezTo>
                      <a:pt x="349098" y="119142"/>
                      <a:pt x="357296" y="112115"/>
                      <a:pt x="364908" y="102746"/>
                    </a:cubicBezTo>
                    <a:cubicBezTo>
                      <a:pt x="467381" y="-30761"/>
                      <a:pt x="667057" y="-34860"/>
                      <a:pt x="774800" y="94548"/>
                    </a:cubicBezTo>
                    <a:cubicBezTo>
                      <a:pt x="782998" y="103917"/>
                      <a:pt x="791781" y="110359"/>
                      <a:pt x="802907" y="115043"/>
                    </a:cubicBezTo>
                    <a:cubicBezTo>
                      <a:pt x="1004924" y="204048"/>
                      <a:pt x="1123793" y="358050"/>
                      <a:pt x="1157755" y="575878"/>
                    </a:cubicBezTo>
                    <a:cubicBezTo>
                      <a:pt x="1172394" y="670739"/>
                      <a:pt x="1161269" y="764428"/>
                      <a:pt x="1125550" y="854018"/>
                    </a:cubicBezTo>
                    <a:cubicBezTo>
                      <a:pt x="1117352" y="854018"/>
                      <a:pt x="1113838" y="858703"/>
                      <a:pt x="1111496" y="866315"/>
                    </a:cubicBezTo>
                    <a:cubicBezTo>
                      <a:pt x="1108568" y="876270"/>
                      <a:pt x="1104470" y="886810"/>
                      <a:pt x="1091587" y="887981"/>
                    </a:cubicBezTo>
                    <a:cubicBezTo>
                      <a:pt x="1078119" y="889152"/>
                      <a:pt x="1069336" y="880954"/>
                      <a:pt x="1062895" y="870414"/>
                    </a:cubicBezTo>
                    <a:cubicBezTo>
                      <a:pt x="1044742" y="838794"/>
                      <a:pt x="1029518" y="806002"/>
                      <a:pt x="1031860" y="767941"/>
                    </a:cubicBezTo>
                    <a:cubicBezTo>
                      <a:pt x="1031860" y="763257"/>
                      <a:pt x="1031275" y="757987"/>
                      <a:pt x="1031860" y="753302"/>
                    </a:cubicBezTo>
                    <a:cubicBezTo>
                      <a:pt x="1033617" y="738078"/>
                      <a:pt x="1028347" y="733979"/>
                      <a:pt x="1013122" y="738078"/>
                    </a:cubicBezTo>
                    <a:cubicBezTo>
                      <a:pt x="928802" y="760329"/>
                      <a:pt x="843310" y="774968"/>
                      <a:pt x="756647" y="783166"/>
                    </a:cubicBezTo>
                    <a:cubicBezTo>
                      <a:pt x="710388" y="787850"/>
                      <a:pt x="663544" y="789021"/>
                      <a:pt x="617284" y="790192"/>
                    </a:cubicBezTo>
                    <a:cubicBezTo>
                      <a:pt x="480264" y="793120"/>
                      <a:pt x="344999" y="783751"/>
                      <a:pt x="210906" y="756816"/>
                    </a:cubicBezTo>
                    <a:cubicBezTo>
                      <a:pt x="182214" y="750960"/>
                      <a:pt x="153522" y="745105"/>
                      <a:pt x="125415" y="736907"/>
                    </a:cubicBezTo>
                    <a:cubicBezTo>
                      <a:pt x="113118" y="733393"/>
                      <a:pt x="108434" y="735735"/>
                      <a:pt x="111361" y="749203"/>
                    </a:cubicBezTo>
                    <a:cubicBezTo>
                      <a:pt x="120730" y="798976"/>
                      <a:pt x="95551" y="838208"/>
                      <a:pt x="69201" y="876270"/>
                    </a:cubicBezTo>
                    <a:cubicBezTo>
                      <a:pt x="56319" y="894422"/>
                      <a:pt x="40509" y="890323"/>
                      <a:pt x="31725" y="869829"/>
                    </a:cubicBezTo>
                    <a:cubicBezTo>
                      <a:pt x="25284" y="856946"/>
                      <a:pt x="32311" y="843478"/>
                      <a:pt x="27626" y="83059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ADF4F1-F221-43D8-A2C1-CFB2C525984C}"/>
                  </a:ext>
                </a:extLst>
              </p:cNvPr>
              <p:cNvSpPr/>
              <p:nvPr/>
            </p:nvSpPr>
            <p:spPr>
              <a:xfrm>
                <a:off x="2392394" y="6346256"/>
                <a:ext cx="1651276" cy="310346"/>
              </a:xfrm>
              <a:custGeom>
                <a:avLst/>
                <a:gdLst>
                  <a:gd name="connsiteX0" fmla="*/ 329985 w 1651276"/>
                  <a:gd name="connsiteY0" fmla="*/ 91933 h 310346"/>
                  <a:gd name="connsiteX1" fmla="*/ 488672 w 1651276"/>
                  <a:gd name="connsiteY1" fmla="*/ 141120 h 310346"/>
                  <a:gd name="connsiteX2" fmla="*/ 708842 w 1651276"/>
                  <a:gd name="connsiteY2" fmla="*/ 193234 h 310346"/>
                  <a:gd name="connsiteX3" fmla="*/ 936624 w 1651276"/>
                  <a:gd name="connsiteY3" fmla="*/ 205531 h 310346"/>
                  <a:gd name="connsiteX4" fmla="*/ 1142156 w 1651276"/>
                  <a:gd name="connsiteY4" fmla="*/ 176839 h 310346"/>
                  <a:gd name="connsiteX5" fmla="*/ 1402144 w 1651276"/>
                  <a:gd name="connsiteY5" fmla="*/ 41575 h 310346"/>
                  <a:gd name="connsiteX6" fmla="*/ 1492905 w 1651276"/>
                  <a:gd name="connsiteY6" fmla="*/ 0 h 310346"/>
                  <a:gd name="connsiteX7" fmla="*/ 1653934 w 1651276"/>
                  <a:gd name="connsiteY7" fmla="*/ 252376 h 310346"/>
                  <a:gd name="connsiteX8" fmla="*/ 1653934 w 1651276"/>
                  <a:gd name="connsiteY8" fmla="*/ 312689 h 310346"/>
                  <a:gd name="connsiteX9" fmla="*/ 29594 w 1651276"/>
                  <a:gd name="connsiteY9" fmla="*/ 312689 h 310346"/>
                  <a:gd name="connsiteX10" fmla="*/ 316 w 1651276"/>
                  <a:gd name="connsiteY10" fmla="*/ 283411 h 310346"/>
                  <a:gd name="connsiteX11" fmla="*/ 87564 w 1651276"/>
                  <a:gd name="connsiteY11" fmla="*/ 61484 h 310346"/>
                  <a:gd name="connsiteX12" fmla="*/ 120941 w 1651276"/>
                  <a:gd name="connsiteY12" fmla="*/ 24008 h 310346"/>
                  <a:gd name="connsiteX13" fmla="*/ 156660 w 1651276"/>
                  <a:gd name="connsiteY13" fmla="*/ 35134 h 310346"/>
                  <a:gd name="connsiteX14" fmla="*/ 185352 w 1651276"/>
                  <a:gd name="connsiteY14" fmla="*/ 125895 h 310346"/>
                  <a:gd name="connsiteX15" fmla="*/ 249764 w 1651276"/>
                  <a:gd name="connsiteY15" fmla="*/ 221342 h 310346"/>
                  <a:gd name="connsiteX16" fmla="*/ 305392 w 1651276"/>
                  <a:gd name="connsiteY16" fmla="*/ 102473 h 310346"/>
                  <a:gd name="connsiteX17" fmla="*/ 329985 w 1651276"/>
                  <a:gd name="connsiteY17" fmla="*/ 91933 h 31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1276" h="310346">
                    <a:moveTo>
                      <a:pt x="329985" y="91933"/>
                    </a:moveTo>
                    <a:cubicBezTo>
                      <a:pt x="382686" y="108328"/>
                      <a:pt x="435386" y="125310"/>
                      <a:pt x="488672" y="141120"/>
                    </a:cubicBezTo>
                    <a:cubicBezTo>
                      <a:pt x="561281" y="162200"/>
                      <a:pt x="633890" y="181523"/>
                      <a:pt x="708842" y="193234"/>
                    </a:cubicBezTo>
                    <a:cubicBezTo>
                      <a:pt x="784379" y="204946"/>
                      <a:pt x="859331" y="212558"/>
                      <a:pt x="936624" y="205531"/>
                    </a:cubicBezTo>
                    <a:cubicBezTo>
                      <a:pt x="1005720" y="199090"/>
                      <a:pt x="1074231" y="193234"/>
                      <a:pt x="1142156" y="176839"/>
                    </a:cubicBezTo>
                    <a:cubicBezTo>
                      <a:pt x="1239944" y="152831"/>
                      <a:pt x="1324850" y="104815"/>
                      <a:pt x="1402144" y="41575"/>
                    </a:cubicBezTo>
                    <a:cubicBezTo>
                      <a:pt x="1428494" y="19909"/>
                      <a:pt x="1456601" y="1171"/>
                      <a:pt x="1492905" y="0"/>
                    </a:cubicBezTo>
                    <a:cubicBezTo>
                      <a:pt x="1592450" y="39233"/>
                      <a:pt x="1658619" y="143462"/>
                      <a:pt x="1653934" y="252376"/>
                    </a:cubicBezTo>
                    <a:cubicBezTo>
                      <a:pt x="1653934" y="252962"/>
                      <a:pt x="1655691" y="295122"/>
                      <a:pt x="1653934" y="312689"/>
                    </a:cubicBezTo>
                    <a:cubicBezTo>
                      <a:pt x="1132787" y="312689"/>
                      <a:pt x="550741" y="312689"/>
                      <a:pt x="29594" y="312689"/>
                    </a:cubicBezTo>
                    <a:cubicBezTo>
                      <a:pt x="-270" y="312689"/>
                      <a:pt x="-855" y="312689"/>
                      <a:pt x="316" y="283411"/>
                    </a:cubicBezTo>
                    <a:cubicBezTo>
                      <a:pt x="4415" y="199675"/>
                      <a:pt x="40134" y="128238"/>
                      <a:pt x="87564" y="61484"/>
                    </a:cubicBezTo>
                    <a:cubicBezTo>
                      <a:pt x="96933" y="48016"/>
                      <a:pt x="107473" y="34548"/>
                      <a:pt x="120941" y="24008"/>
                    </a:cubicBezTo>
                    <a:cubicBezTo>
                      <a:pt x="134994" y="21666"/>
                      <a:pt x="146705" y="26350"/>
                      <a:pt x="156660" y="35134"/>
                    </a:cubicBezTo>
                    <a:cubicBezTo>
                      <a:pt x="168371" y="64997"/>
                      <a:pt x="171884" y="97203"/>
                      <a:pt x="185352" y="125895"/>
                    </a:cubicBezTo>
                    <a:cubicBezTo>
                      <a:pt x="201162" y="159858"/>
                      <a:pt x="221071" y="190892"/>
                      <a:pt x="249764" y="221342"/>
                    </a:cubicBezTo>
                    <a:cubicBezTo>
                      <a:pt x="246836" y="169227"/>
                      <a:pt x="270844" y="132922"/>
                      <a:pt x="305392" y="102473"/>
                    </a:cubicBezTo>
                    <a:cubicBezTo>
                      <a:pt x="311833" y="97203"/>
                      <a:pt x="318274" y="89005"/>
                      <a:pt x="329985" y="919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E47A5BB-76C7-4649-826E-7814D91773F8}"/>
                  </a:ext>
                </a:extLst>
              </p:cNvPr>
              <p:cNvSpPr/>
              <p:nvPr/>
            </p:nvSpPr>
            <p:spPr>
              <a:xfrm>
                <a:off x="2523004" y="5844481"/>
                <a:ext cx="626548" cy="731949"/>
              </a:xfrm>
              <a:custGeom>
                <a:avLst/>
                <a:gdLst>
                  <a:gd name="connsiteX0" fmla="*/ 199375 w 626548"/>
                  <a:gd name="connsiteY0" fmla="*/ 593707 h 731948"/>
                  <a:gd name="connsiteX1" fmla="*/ 125009 w 626548"/>
                  <a:gd name="connsiteY1" fmla="*/ 737169 h 731948"/>
                  <a:gd name="connsiteX2" fmla="*/ 6726 w 626548"/>
                  <a:gd name="connsiteY2" fmla="*/ 526953 h 731948"/>
                  <a:gd name="connsiteX3" fmla="*/ 148432 w 626548"/>
                  <a:gd name="connsiteY3" fmla="*/ 239444 h 731948"/>
                  <a:gd name="connsiteX4" fmla="*/ 265543 w 626548"/>
                  <a:gd name="connsiteY4" fmla="*/ 156294 h 731948"/>
                  <a:gd name="connsiteX5" fmla="*/ 379142 w 626548"/>
                  <a:gd name="connsiteY5" fmla="*/ 536 h 731948"/>
                  <a:gd name="connsiteX6" fmla="*/ 390268 w 626548"/>
                  <a:gd name="connsiteY6" fmla="*/ 4049 h 731948"/>
                  <a:gd name="connsiteX7" fmla="*/ 599898 w 626548"/>
                  <a:gd name="connsiteY7" fmla="*/ 108279 h 731948"/>
                  <a:gd name="connsiteX8" fmla="*/ 626833 w 626548"/>
                  <a:gd name="connsiteY8" fmla="*/ 139313 h 731948"/>
                  <a:gd name="connsiteX9" fmla="*/ 630347 w 626548"/>
                  <a:gd name="connsiteY9" fmla="*/ 172105 h 731948"/>
                  <a:gd name="connsiteX10" fmla="*/ 630347 w 626548"/>
                  <a:gd name="connsiteY10" fmla="*/ 247056 h 731948"/>
                  <a:gd name="connsiteX11" fmla="*/ 478101 w 626548"/>
                  <a:gd name="connsiteY11" fmla="*/ 485379 h 731948"/>
                  <a:gd name="connsiteX12" fmla="*/ 309460 w 626548"/>
                  <a:gd name="connsiteY12" fmla="*/ 552132 h 731948"/>
                  <a:gd name="connsiteX13" fmla="*/ 199375 w 626548"/>
                  <a:gd name="connsiteY13" fmla="*/ 593707 h 7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6548" h="731948">
                    <a:moveTo>
                      <a:pt x="199375" y="593707"/>
                    </a:moveTo>
                    <a:cubicBezTo>
                      <a:pt x="144918" y="626499"/>
                      <a:pt x="120910" y="671586"/>
                      <a:pt x="125009" y="737169"/>
                    </a:cubicBezTo>
                    <a:cubicBezTo>
                      <a:pt x="66453" y="680955"/>
                      <a:pt x="19609" y="602490"/>
                      <a:pt x="6726" y="526953"/>
                    </a:cubicBezTo>
                    <a:cubicBezTo>
                      <a:pt x="-886" y="514071"/>
                      <a:pt x="-31335" y="317909"/>
                      <a:pt x="148432" y="239444"/>
                    </a:cubicBezTo>
                    <a:cubicBezTo>
                      <a:pt x="206988" y="209580"/>
                      <a:pt x="226311" y="183816"/>
                      <a:pt x="265543" y="156294"/>
                    </a:cubicBezTo>
                    <a:cubicBezTo>
                      <a:pt x="321757" y="117648"/>
                      <a:pt x="363332" y="68461"/>
                      <a:pt x="379142" y="536"/>
                    </a:cubicBezTo>
                    <a:cubicBezTo>
                      <a:pt x="383826" y="-1221"/>
                      <a:pt x="386754" y="1707"/>
                      <a:pt x="390268" y="4049"/>
                    </a:cubicBezTo>
                    <a:cubicBezTo>
                      <a:pt x="453508" y="51480"/>
                      <a:pt x="524946" y="83685"/>
                      <a:pt x="599898" y="108279"/>
                    </a:cubicBezTo>
                    <a:cubicBezTo>
                      <a:pt x="616293" y="113549"/>
                      <a:pt x="628590" y="118819"/>
                      <a:pt x="626833" y="139313"/>
                    </a:cubicBezTo>
                    <a:cubicBezTo>
                      <a:pt x="626248" y="143412"/>
                      <a:pt x="630347" y="170933"/>
                      <a:pt x="630347" y="172105"/>
                    </a:cubicBezTo>
                    <a:cubicBezTo>
                      <a:pt x="632103" y="197283"/>
                      <a:pt x="632689" y="221877"/>
                      <a:pt x="630347" y="247056"/>
                    </a:cubicBezTo>
                    <a:cubicBezTo>
                      <a:pt x="622149" y="353628"/>
                      <a:pt x="560080" y="426237"/>
                      <a:pt x="478101" y="485379"/>
                    </a:cubicBezTo>
                    <a:cubicBezTo>
                      <a:pt x="427743" y="522269"/>
                      <a:pt x="368602" y="537493"/>
                      <a:pt x="309460" y="552132"/>
                    </a:cubicBezTo>
                    <a:cubicBezTo>
                      <a:pt x="270813" y="560916"/>
                      <a:pt x="232752" y="570870"/>
                      <a:pt x="199375" y="59370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287E894-2CD1-4298-99F1-E276A0320A1A}"/>
                  </a:ext>
                </a:extLst>
              </p:cNvPr>
              <p:cNvSpPr/>
              <p:nvPr/>
            </p:nvSpPr>
            <p:spPr>
              <a:xfrm>
                <a:off x="2646451" y="5237207"/>
                <a:ext cx="1235529" cy="1317508"/>
              </a:xfrm>
              <a:custGeom>
                <a:avLst/>
                <a:gdLst>
                  <a:gd name="connsiteX0" fmla="*/ 796165 w 1235529"/>
                  <a:gd name="connsiteY0" fmla="*/ 950362 h 1317507"/>
                  <a:gd name="connsiteX1" fmla="*/ 739366 w 1235529"/>
                  <a:gd name="connsiteY1" fmla="*/ 886536 h 1317507"/>
                  <a:gd name="connsiteX2" fmla="*/ 727655 w 1235529"/>
                  <a:gd name="connsiteY2" fmla="*/ 723165 h 1317507"/>
                  <a:gd name="connsiteX3" fmla="*/ 727655 w 1235529"/>
                  <a:gd name="connsiteY3" fmla="*/ 690960 h 1317507"/>
                  <a:gd name="connsiteX4" fmla="*/ 727655 w 1235529"/>
                  <a:gd name="connsiteY4" fmla="*/ 690960 h 1317507"/>
                  <a:gd name="connsiteX5" fmla="*/ 803778 w 1235529"/>
                  <a:gd name="connsiteY5" fmla="*/ 652312 h 1317507"/>
                  <a:gd name="connsiteX6" fmla="*/ 956609 w 1235529"/>
                  <a:gd name="connsiteY6" fmla="*/ 509436 h 1317507"/>
                  <a:gd name="connsiteX7" fmla="*/ 994670 w 1235529"/>
                  <a:gd name="connsiteY7" fmla="*/ 395252 h 1317507"/>
                  <a:gd name="connsiteX8" fmla="*/ 1005796 w 1235529"/>
                  <a:gd name="connsiteY8" fmla="*/ 377686 h 1317507"/>
                  <a:gd name="connsiteX9" fmla="*/ 1077819 w 1235529"/>
                  <a:gd name="connsiteY9" fmla="*/ 324985 h 1317507"/>
                  <a:gd name="connsiteX10" fmla="*/ 1119394 w 1235529"/>
                  <a:gd name="connsiteY10" fmla="*/ 130580 h 1317507"/>
                  <a:gd name="connsiteX11" fmla="*/ 1105341 w 1235529"/>
                  <a:gd name="connsiteY11" fmla="*/ 117697 h 1317507"/>
                  <a:gd name="connsiteX12" fmla="*/ 1099485 w 1235529"/>
                  <a:gd name="connsiteY12" fmla="*/ 144047 h 1317507"/>
                  <a:gd name="connsiteX13" fmla="*/ 1067279 w 1235529"/>
                  <a:gd name="connsiteY13" fmla="*/ 150489 h 1317507"/>
                  <a:gd name="connsiteX14" fmla="*/ 1044443 w 1235529"/>
                  <a:gd name="connsiteY14" fmla="*/ 108914 h 1317507"/>
                  <a:gd name="connsiteX15" fmla="*/ 1034488 w 1235529"/>
                  <a:gd name="connsiteY15" fmla="*/ 1171 h 1317507"/>
                  <a:gd name="connsiteX16" fmla="*/ 564284 w 1235529"/>
                  <a:gd name="connsiteY16" fmla="*/ 62069 h 1317507"/>
                  <a:gd name="connsiteX17" fmla="*/ 91738 w 1235529"/>
                  <a:gd name="connsiteY17" fmla="*/ 0 h 1317507"/>
                  <a:gd name="connsiteX18" fmla="*/ 58361 w 1235529"/>
                  <a:gd name="connsiteY18" fmla="*/ 150489 h 1317507"/>
                  <a:gd name="connsiteX19" fmla="*/ 41966 w 1235529"/>
                  <a:gd name="connsiteY19" fmla="*/ 161029 h 1317507"/>
                  <a:gd name="connsiteX20" fmla="*/ 30840 w 1235529"/>
                  <a:gd name="connsiteY20" fmla="*/ 144633 h 1317507"/>
                  <a:gd name="connsiteX21" fmla="*/ 22057 w 1235529"/>
                  <a:gd name="connsiteY21" fmla="*/ 106572 h 1317507"/>
                  <a:gd name="connsiteX22" fmla="*/ 19714 w 1235529"/>
                  <a:gd name="connsiteY22" fmla="*/ 122967 h 1317507"/>
                  <a:gd name="connsiteX23" fmla="*/ 26155 w 1235529"/>
                  <a:gd name="connsiteY23" fmla="*/ 281068 h 1317507"/>
                  <a:gd name="connsiteX24" fmla="*/ 111062 w 1235529"/>
                  <a:gd name="connsiteY24" fmla="*/ 371830 h 1317507"/>
                  <a:gd name="connsiteX25" fmla="*/ 142682 w 1235529"/>
                  <a:gd name="connsiteY25" fmla="*/ 411062 h 1317507"/>
                  <a:gd name="connsiteX26" fmla="*/ 252181 w 1235529"/>
                  <a:gd name="connsiteY26" fmla="*/ 601369 h 1317507"/>
                  <a:gd name="connsiteX27" fmla="*/ 285558 w 1235529"/>
                  <a:gd name="connsiteY27" fmla="*/ 631233 h 1317507"/>
                  <a:gd name="connsiteX28" fmla="*/ 461811 w 1235529"/>
                  <a:gd name="connsiteY28" fmla="*/ 715553 h 1317507"/>
                  <a:gd name="connsiteX29" fmla="*/ 499873 w 1235529"/>
                  <a:gd name="connsiteY29" fmla="*/ 751272 h 1317507"/>
                  <a:gd name="connsiteX30" fmla="*/ 501629 w 1235529"/>
                  <a:gd name="connsiteY30" fmla="*/ 850817 h 1317507"/>
                  <a:gd name="connsiteX31" fmla="*/ 406183 w 1235529"/>
                  <a:gd name="connsiteY31" fmla="*/ 1042295 h 1317507"/>
                  <a:gd name="connsiteX32" fmla="*/ 190112 w 1235529"/>
                  <a:gd name="connsiteY32" fmla="*/ 1151795 h 1317507"/>
                  <a:gd name="connsiteX33" fmla="*/ 97008 w 1235529"/>
                  <a:gd name="connsiteY33" fmla="*/ 1181658 h 1317507"/>
                  <a:gd name="connsiteX34" fmla="*/ 74757 w 1235529"/>
                  <a:gd name="connsiteY34" fmla="*/ 1203324 h 1317507"/>
                  <a:gd name="connsiteX35" fmla="*/ 92324 w 1235529"/>
                  <a:gd name="connsiteY35" fmla="*/ 1213278 h 1317507"/>
                  <a:gd name="connsiteX36" fmla="*/ 359339 w 1235529"/>
                  <a:gd name="connsiteY36" fmla="*/ 1288230 h 1317507"/>
                  <a:gd name="connsiteX37" fmla="*/ 642164 w 1235529"/>
                  <a:gd name="connsiteY37" fmla="*/ 1322192 h 1317507"/>
                  <a:gd name="connsiteX38" fmla="*/ 739952 w 1235529"/>
                  <a:gd name="connsiteY38" fmla="*/ 1314580 h 1317507"/>
                  <a:gd name="connsiteX39" fmla="*/ 1147501 w 1235529"/>
                  <a:gd name="connsiteY39" fmla="*/ 1157064 h 1317507"/>
                  <a:gd name="connsiteX40" fmla="*/ 1225380 w 1235529"/>
                  <a:gd name="connsiteY40" fmla="*/ 1115490 h 1317507"/>
                  <a:gd name="connsiteX41" fmla="*/ 1237677 w 1235529"/>
                  <a:gd name="connsiteY41" fmla="*/ 1108463 h 1317507"/>
                  <a:gd name="connsiteX42" fmla="*/ 796165 w 1235529"/>
                  <a:gd name="connsiteY42" fmla="*/ 950362 h 131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35529" h="1317507">
                    <a:moveTo>
                      <a:pt x="796165" y="950362"/>
                    </a:moveTo>
                    <a:cubicBezTo>
                      <a:pt x="762789" y="940408"/>
                      <a:pt x="744051" y="920499"/>
                      <a:pt x="739366" y="886536"/>
                    </a:cubicBezTo>
                    <a:cubicBezTo>
                      <a:pt x="732925" y="842619"/>
                      <a:pt x="727655" y="723165"/>
                      <a:pt x="727655" y="723165"/>
                    </a:cubicBezTo>
                    <a:cubicBezTo>
                      <a:pt x="727655" y="712625"/>
                      <a:pt x="727655" y="701500"/>
                      <a:pt x="727655" y="690960"/>
                    </a:cubicBezTo>
                    <a:cubicBezTo>
                      <a:pt x="727655" y="690960"/>
                      <a:pt x="727655" y="690960"/>
                      <a:pt x="727655" y="690960"/>
                    </a:cubicBezTo>
                    <a:cubicBezTo>
                      <a:pt x="752834" y="678077"/>
                      <a:pt x="779184" y="666366"/>
                      <a:pt x="803778" y="652312"/>
                    </a:cubicBezTo>
                    <a:cubicBezTo>
                      <a:pt x="865847" y="617179"/>
                      <a:pt x="922646" y="575019"/>
                      <a:pt x="956609" y="509436"/>
                    </a:cubicBezTo>
                    <a:cubicBezTo>
                      <a:pt x="975347" y="473132"/>
                      <a:pt x="983544" y="433899"/>
                      <a:pt x="994670" y="395252"/>
                    </a:cubicBezTo>
                    <a:cubicBezTo>
                      <a:pt x="996427" y="388226"/>
                      <a:pt x="995841" y="379442"/>
                      <a:pt x="1005796" y="377686"/>
                    </a:cubicBezTo>
                    <a:cubicBezTo>
                      <a:pt x="1038001" y="371244"/>
                      <a:pt x="1059667" y="349579"/>
                      <a:pt x="1077819" y="324985"/>
                    </a:cubicBezTo>
                    <a:cubicBezTo>
                      <a:pt x="1121736" y="267015"/>
                      <a:pt x="1151014" y="204946"/>
                      <a:pt x="1119394" y="130580"/>
                    </a:cubicBezTo>
                    <a:cubicBezTo>
                      <a:pt x="1113539" y="127652"/>
                      <a:pt x="1114710" y="117112"/>
                      <a:pt x="1105341" y="117697"/>
                    </a:cubicBezTo>
                    <a:cubicBezTo>
                      <a:pt x="1102998" y="127066"/>
                      <a:pt x="1101827" y="135850"/>
                      <a:pt x="1099485" y="144047"/>
                    </a:cubicBezTo>
                    <a:cubicBezTo>
                      <a:pt x="1093044" y="165128"/>
                      <a:pt x="1081333" y="167470"/>
                      <a:pt x="1067279" y="150489"/>
                    </a:cubicBezTo>
                    <a:cubicBezTo>
                      <a:pt x="1056739" y="138192"/>
                      <a:pt x="1050884" y="123553"/>
                      <a:pt x="1044443" y="108914"/>
                    </a:cubicBezTo>
                    <a:cubicBezTo>
                      <a:pt x="1029804" y="74951"/>
                      <a:pt x="1030975" y="39233"/>
                      <a:pt x="1034488" y="1171"/>
                    </a:cubicBezTo>
                    <a:cubicBezTo>
                      <a:pt x="878729" y="43331"/>
                      <a:pt x="722971" y="62655"/>
                      <a:pt x="564284" y="62069"/>
                    </a:cubicBezTo>
                    <a:cubicBezTo>
                      <a:pt x="405598" y="60898"/>
                      <a:pt x="249253" y="42746"/>
                      <a:pt x="91738" y="0"/>
                    </a:cubicBezTo>
                    <a:cubicBezTo>
                      <a:pt x="118088" y="61484"/>
                      <a:pt x="85882" y="105401"/>
                      <a:pt x="58361" y="150489"/>
                    </a:cubicBezTo>
                    <a:cubicBezTo>
                      <a:pt x="54848" y="156344"/>
                      <a:pt x="50163" y="162785"/>
                      <a:pt x="41966" y="161029"/>
                    </a:cubicBezTo>
                    <a:cubicBezTo>
                      <a:pt x="33768" y="159272"/>
                      <a:pt x="33182" y="151074"/>
                      <a:pt x="30840" y="144633"/>
                    </a:cubicBezTo>
                    <a:cubicBezTo>
                      <a:pt x="26155" y="132336"/>
                      <a:pt x="29083" y="118283"/>
                      <a:pt x="22057" y="106572"/>
                    </a:cubicBezTo>
                    <a:cubicBezTo>
                      <a:pt x="20885" y="111842"/>
                      <a:pt x="23228" y="117697"/>
                      <a:pt x="19714" y="122967"/>
                    </a:cubicBezTo>
                    <a:cubicBezTo>
                      <a:pt x="-13077" y="176839"/>
                      <a:pt x="-780" y="229539"/>
                      <a:pt x="26155" y="281068"/>
                    </a:cubicBezTo>
                    <a:cubicBezTo>
                      <a:pt x="46064" y="318544"/>
                      <a:pt x="70072" y="355434"/>
                      <a:pt x="111062" y="371830"/>
                    </a:cubicBezTo>
                    <a:cubicBezTo>
                      <a:pt x="132142" y="380028"/>
                      <a:pt x="138583" y="391739"/>
                      <a:pt x="142682" y="411062"/>
                    </a:cubicBezTo>
                    <a:cubicBezTo>
                      <a:pt x="159077" y="486014"/>
                      <a:pt x="188941" y="553353"/>
                      <a:pt x="252181" y="601369"/>
                    </a:cubicBezTo>
                    <a:cubicBezTo>
                      <a:pt x="253352" y="602540"/>
                      <a:pt x="275018" y="624206"/>
                      <a:pt x="285558" y="631233"/>
                    </a:cubicBezTo>
                    <a:cubicBezTo>
                      <a:pt x="340015" y="668123"/>
                      <a:pt x="399742" y="694473"/>
                      <a:pt x="461811" y="715553"/>
                    </a:cubicBezTo>
                    <a:cubicBezTo>
                      <a:pt x="480549" y="721994"/>
                      <a:pt x="496945" y="728435"/>
                      <a:pt x="499873" y="751272"/>
                    </a:cubicBezTo>
                    <a:cubicBezTo>
                      <a:pt x="500458" y="754200"/>
                      <a:pt x="505143" y="826809"/>
                      <a:pt x="501629" y="850817"/>
                    </a:cubicBezTo>
                    <a:cubicBezTo>
                      <a:pt x="495774" y="927525"/>
                      <a:pt x="458298" y="989009"/>
                      <a:pt x="406183" y="1042295"/>
                    </a:cubicBezTo>
                    <a:cubicBezTo>
                      <a:pt x="346456" y="1103193"/>
                      <a:pt x="271505" y="1133642"/>
                      <a:pt x="190112" y="1151795"/>
                    </a:cubicBezTo>
                    <a:cubicBezTo>
                      <a:pt x="157906" y="1158821"/>
                      <a:pt x="126872" y="1168190"/>
                      <a:pt x="97008" y="1181658"/>
                    </a:cubicBezTo>
                    <a:cubicBezTo>
                      <a:pt x="87054" y="1185757"/>
                      <a:pt x="75342" y="1189270"/>
                      <a:pt x="74757" y="1203324"/>
                    </a:cubicBezTo>
                    <a:cubicBezTo>
                      <a:pt x="78856" y="1209765"/>
                      <a:pt x="85882" y="1211521"/>
                      <a:pt x="92324" y="1213278"/>
                    </a:cubicBezTo>
                    <a:cubicBezTo>
                      <a:pt x="181329" y="1239043"/>
                      <a:pt x="269162" y="1267149"/>
                      <a:pt x="359339" y="1288230"/>
                    </a:cubicBezTo>
                    <a:cubicBezTo>
                      <a:pt x="452442" y="1309895"/>
                      <a:pt x="546132" y="1325120"/>
                      <a:pt x="642164" y="1322192"/>
                    </a:cubicBezTo>
                    <a:cubicBezTo>
                      <a:pt x="674955" y="1321021"/>
                      <a:pt x="707161" y="1316337"/>
                      <a:pt x="739952" y="1314580"/>
                    </a:cubicBezTo>
                    <a:cubicBezTo>
                      <a:pt x="892197" y="1304040"/>
                      <a:pt x="1029218" y="1255438"/>
                      <a:pt x="1147501" y="1157064"/>
                    </a:cubicBezTo>
                    <a:cubicBezTo>
                      <a:pt x="1170338" y="1137741"/>
                      <a:pt x="1194346" y="1119589"/>
                      <a:pt x="1225380" y="1115490"/>
                    </a:cubicBezTo>
                    <a:cubicBezTo>
                      <a:pt x="1230065" y="1114904"/>
                      <a:pt x="1234749" y="1112562"/>
                      <a:pt x="1237677" y="1108463"/>
                    </a:cubicBezTo>
                    <a:cubicBezTo>
                      <a:pt x="1217182" y="1089725"/>
                      <a:pt x="919718" y="988423"/>
                      <a:pt x="796165" y="950362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FDDAC6-16CE-44E2-8C54-CBB7E8B76410}"/>
                  </a:ext>
                </a:extLst>
              </p:cNvPr>
              <p:cNvSpPr/>
              <p:nvPr/>
            </p:nvSpPr>
            <p:spPr>
              <a:xfrm>
                <a:off x="3152765" y="6016001"/>
                <a:ext cx="5856" cy="70267"/>
              </a:xfrm>
              <a:custGeom>
                <a:avLst/>
                <a:gdLst>
                  <a:gd name="connsiteX0" fmla="*/ 0 w 0"/>
                  <a:gd name="connsiteY0" fmla="*/ 74951 h 70267"/>
                  <a:gd name="connsiteX1" fmla="*/ 0 w 0"/>
                  <a:gd name="connsiteY1" fmla="*/ 0 h 70267"/>
                  <a:gd name="connsiteX2" fmla="*/ 0 w 0"/>
                  <a:gd name="connsiteY2" fmla="*/ 74951 h 7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70267">
                    <a:moveTo>
                      <a:pt x="0" y="74951"/>
                    </a:moveTo>
                    <a:cubicBezTo>
                      <a:pt x="0" y="49773"/>
                      <a:pt x="0" y="25179"/>
                      <a:pt x="0" y="0"/>
                    </a:cubicBezTo>
                    <a:cubicBezTo>
                      <a:pt x="5856" y="25179"/>
                      <a:pt x="5856" y="50358"/>
                      <a:pt x="0" y="74951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299081-A429-4C75-A2DD-FE3E03AA10F9}"/>
              </a:ext>
            </a:extLst>
          </p:cNvPr>
          <p:cNvGrpSpPr/>
          <p:nvPr/>
        </p:nvGrpSpPr>
        <p:grpSpPr>
          <a:xfrm>
            <a:off x="7604319" y="2374675"/>
            <a:ext cx="952751" cy="952751"/>
            <a:chOff x="8891613" y="4163826"/>
            <a:chExt cx="1741367" cy="17413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FD9CC7-2DBD-41A8-80F7-43EE19E29C9C}"/>
                </a:ext>
              </a:extLst>
            </p:cNvPr>
            <p:cNvSpPr/>
            <p:nvPr/>
          </p:nvSpPr>
          <p:spPr>
            <a:xfrm>
              <a:off x="8891613" y="4163826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309C8CF-5AB3-42EC-9A0F-B0691E0BB4E1}"/>
                </a:ext>
              </a:extLst>
            </p:cNvPr>
            <p:cNvGrpSpPr/>
            <p:nvPr/>
          </p:nvGrpSpPr>
          <p:grpSpPr>
            <a:xfrm>
              <a:off x="9213048" y="4407749"/>
              <a:ext cx="1098496" cy="1253521"/>
              <a:chOff x="10255665" y="4623530"/>
              <a:chExt cx="1780099" cy="203131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529A006-8875-4403-B2A7-826F3041FA9A}"/>
                  </a:ext>
                </a:extLst>
              </p:cNvPr>
              <p:cNvSpPr/>
              <p:nvPr/>
            </p:nvSpPr>
            <p:spPr>
              <a:xfrm>
                <a:off x="10527907" y="5069090"/>
                <a:ext cx="1235529" cy="1469753"/>
              </a:xfrm>
              <a:custGeom>
                <a:avLst/>
                <a:gdLst>
                  <a:gd name="connsiteX0" fmla="*/ 1210323 w 1235529"/>
                  <a:gd name="connsiteY0" fmla="*/ 283472 h 1469752"/>
                  <a:gd name="connsiteX1" fmla="*/ 1094383 w 1235529"/>
                  <a:gd name="connsiteY1" fmla="*/ 460897 h 1469752"/>
                  <a:gd name="connsiteX2" fmla="*/ 1096725 w 1235529"/>
                  <a:gd name="connsiteY2" fmla="*/ 316849 h 1469752"/>
                  <a:gd name="connsiteX3" fmla="*/ 914030 w 1235529"/>
                  <a:gd name="connsiteY3" fmla="*/ 106048 h 1469752"/>
                  <a:gd name="connsiteX4" fmla="*/ 446754 w 1235529"/>
                  <a:gd name="connsiteY4" fmla="*/ 34610 h 1469752"/>
                  <a:gd name="connsiteX5" fmla="*/ 353651 w 1235529"/>
                  <a:gd name="connsiteY5" fmla="*/ 8260 h 1469752"/>
                  <a:gd name="connsiteX6" fmla="*/ 326129 w 1235529"/>
                  <a:gd name="connsiteY6" fmla="*/ 5917 h 1469752"/>
                  <a:gd name="connsiteX7" fmla="*/ 196135 w 1235529"/>
                  <a:gd name="connsiteY7" fmla="*/ 108390 h 1469752"/>
                  <a:gd name="connsiteX8" fmla="*/ 120013 w 1235529"/>
                  <a:gd name="connsiteY8" fmla="*/ 192711 h 1469752"/>
                  <a:gd name="connsiteX9" fmla="*/ 94833 w 1235529"/>
                  <a:gd name="connsiteY9" fmla="*/ 310408 h 1469752"/>
                  <a:gd name="connsiteX10" fmla="*/ 111815 w 1235529"/>
                  <a:gd name="connsiteY10" fmla="*/ 404097 h 1469752"/>
                  <a:gd name="connsiteX11" fmla="*/ 19296 w 1235529"/>
                  <a:gd name="connsiteY11" fmla="*/ 294012 h 1469752"/>
                  <a:gd name="connsiteX12" fmla="*/ 3486 w 1235529"/>
                  <a:gd name="connsiteY12" fmla="*/ 328560 h 1469752"/>
                  <a:gd name="connsiteX13" fmla="*/ 118841 w 1235529"/>
                  <a:gd name="connsiteY13" fmla="*/ 537605 h 1469752"/>
                  <a:gd name="connsiteX14" fmla="*/ 157488 w 1235529"/>
                  <a:gd name="connsiteY14" fmla="*/ 582693 h 1469752"/>
                  <a:gd name="connsiteX15" fmla="*/ 169200 w 1235529"/>
                  <a:gd name="connsiteY15" fmla="*/ 619583 h 1469752"/>
                  <a:gd name="connsiteX16" fmla="*/ 277528 w 1235529"/>
                  <a:gd name="connsiteY16" fmla="*/ 769486 h 1469752"/>
                  <a:gd name="connsiteX17" fmla="*/ 438557 w 1235529"/>
                  <a:gd name="connsiteY17" fmla="*/ 856149 h 1469752"/>
                  <a:gd name="connsiteX18" fmla="*/ 433872 w 1235529"/>
                  <a:gd name="connsiteY18" fmla="*/ 1021862 h 1469752"/>
                  <a:gd name="connsiteX19" fmla="*/ 356579 w 1235529"/>
                  <a:gd name="connsiteY19" fmla="*/ 1120822 h 1469752"/>
                  <a:gd name="connsiteX20" fmla="*/ 110058 w 1235529"/>
                  <a:gd name="connsiteY20" fmla="*/ 1192260 h 1469752"/>
                  <a:gd name="connsiteX21" fmla="*/ 247664 w 1235529"/>
                  <a:gd name="connsiteY21" fmla="*/ 1336307 h 1469752"/>
                  <a:gd name="connsiteX22" fmla="*/ 757100 w 1235529"/>
                  <a:gd name="connsiteY22" fmla="*/ 1454590 h 1469752"/>
                  <a:gd name="connsiteX23" fmla="*/ 1135372 w 1235529"/>
                  <a:gd name="connsiteY23" fmla="*/ 1193431 h 1469752"/>
                  <a:gd name="connsiteX24" fmla="*/ 862501 w 1235529"/>
                  <a:gd name="connsiteY24" fmla="*/ 1114966 h 1469752"/>
                  <a:gd name="connsiteX25" fmla="*/ 807459 w 1235529"/>
                  <a:gd name="connsiteY25" fmla="*/ 1052897 h 1469752"/>
                  <a:gd name="connsiteX26" fmla="*/ 798089 w 1235529"/>
                  <a:gd name="connsiteY26" fmla="*/ 856149 h 1469752"/>
                  <a:gd name="connsiteX27" fmla="*/ 798089 w 1235529"/>
                  <a:gd name="connsiteY27" fmla="*/ 856149 h 1469752"/>
                  <a:gd name="connsiteX28" fmla="*/ 850790 w 1235529"/>
                  <a:gd name="connsiteY28" fmla="*/ 833312 h 1469752"/>
                  <a:gd name="connsiteX29" fmla="*/ 1077987 w 1235529"/>
                  <a:gd name="connsiteY29" fmla="*/ 586792 h 1469752"/>
                  <a:gd name="connsiteX30" fmla="*/ 1121318 w 1235529"/>
                  <a:gd name="connsiteY30" fmla="*/ 534677 h 1469752"/>
                  <a:gd name="connsiteX31" fmla="*/ 1232575 w 1235529"/>
                  <a:gd name="connsiteY31" fmla="*/ 387116 h 1469752"/>
                  <a:gd name="connsiteX32" fmla="*/ 1210323 w 1235529"/>
                  <a:gd name="connsiteY32" fmla="*/ 283472 h 1469752"/>
                  <a:gd name="connsiteX33" fmla="*/ 788721 w 1235529"/>
                  <a:gd name="connsiteY33" fmla="*/ 886012 h 1469752"/>
                  <a:gd name="connsiteX34" fmla="*/ 789306 w 1235529"/>
                  <a:gd name="connsiteY34" fmla="*/ 887183 h 1469752"/>
                  <a:gd name="connsiteX35" fmla="*/ 788135 w 1235529"/>
                  <a:gd name="connsiteY35" fmla="*/ 888940 h 1469752"/>
                  <a:gd name="connsiteX36" fmla="*/ 788721 w 1235529"/>
                  <a:gd name="connsiteY36" fmla="*/ 886012 h 146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35529" h="1469752">
                    <a:moveTo>
                      <a:pt x="1210323" y="283472"/>
                    </a:moveTo>
                    <a:cubicBezTo>
                      <a:pt x="1179874" y="348469"/>
                      <a:pt x="1142398" y="405854"/>
                      <a:pt x="1094383" y="460897"/>
                    </a:cubicBezTo>
                    <a:cubicBezTo>
                      <a:pt x="1100238" y="409953"/>
                      <a:pt x="1101409" y="363108"/>
                      <a:pt x="1096725" y="316849"/>
                    </a:cubicBezTo>
                    <a:cubicBezTo>
                      <a:pt x="1082672" y="176315"/>
                      <a:pt x="991324" y="152892"/>
                      <a:pt x="914030" y="106048"/>
                    </a:cubicBezTo>
                    <a:cubicBezTo>
                      <a:pt x="774082" y="8260"/>
                      <a:pt x="618323" y="3575"/>
                      <a:pt x="446754" y="34610"/>
                    </a:cubicBezTo>
                    <a:cubicBezTo>
                      <a:pt x="410450" y="41051"/>
                      <a:pt x="379415" y="33439"/>
                      <a:pt x="353651" y="8260"/>
                    </a:cubicBezTo>
                    <a:cubicBezTo>
                      <a:pt x="343696" y="-1695"/>
                      <a:pt x="337255" y="-2866"/>
                      <a:pt x="326129" y="5917"/>
                    </a:cubicBezTo>
                    <a:cubicBezTo>
                      <a:pt x="283384" y="40465"/>
                      <a:pt x="238881" y="73256"/>
                      <a:pt x="196135" y="108390"/>
                    </a:cubicBezTo>
                    <a:cubicBezTo>
                      <a:pt x="166857" y="132398"/>
                      <a:pt x="136994" y="157577"/>
                      <a:pt x="120013" y="192711"/>
                    </a:cubicBezTo>
                    <a:cubicBezTo>
                      <a:pt x="101860" y="215547"/>
                      <a:pt x="91320" y="278788"/>
                      <a:pt x="94833" y="310408"/>
                    </a:cubicBezTo>
                    <a:cubicBezTo>
                      <a:pt x="99518" y="343199"/>
                      <a:pt x="105374" y="370720"/>
                      <a:pt x="111815" y="404097"/>
                    </a:cubicBezTo>
                    <a:cubicBezTo>
                      <a:pt x="64384" y="377747"/>
                      <a:pt x="38620" y="339686"/>
                      <a:pt x="19296" y="294012"/>
                    </a:cubicBezTo>
                    <a:cubicBezTo>
                      <a:pt x="9342" y="305138"/>
                      <a:pt x="6414" y="316849"/>
                      <a:pt x="3486" y="328560"/>
                    </a:cubicBezTo>
                    <a:cubicBezTo>
                      <a:pt x="-17594" y="407611"/>
                      <a:pt x="61457" y="517696"/>
                      <a:pt x="118841" y="537605"/>
                    </a:cubicBezTo>
                    <a:cubicBezTo>
                      <a:pt x="144020" y="546388"/>
                      <a:pt x="152804" y="559856"/>
                      <a:pt x="157488" y="582693"/>
                    </a:cubicBezTo>
                    <a:cubicBezTo>
                      <a:pt x="159830" y="595575"/>
                      <a:pt x="165686" y="607286"/>
                      <a:pt x="169200" y="619583"/>
                    </a:cubicBezTo>
                    <a:cubicBezTo>
                      <a:pt x="187352" y="682238"/>
                      <a:pt x="224828" y="730839"/>
                      <a:pt x="277528" y="769486"/>
                    </a:cubicBezTo>
                    <a:cubicBezTo>
                      <a:pt x="327301" y="805791"/>
                      <a:pt x="382343" y="832727"/>
                      <a:pt x="438557" y="856149"/>
                    </a:cubicBezTo>
                    <a:cubicBezTo>
                      <a:pt x="442655" y="877229"/>
                      <a:pt x="435629" y="1004881"/>
                      <a:pt x="433872" y="1021862"/>
                    </a:cubicBezTo>
                    <a:cubicBezTo>
                      <a:pt x="427431" y="1072220"/>
                      <a:pt x="426846" y="1103255"/>
                      <a:pt x="356579" y="1120822"/>
                    </a:cubicBezTo>
                    <a:cubicBezTo>
                      <a:pt x="274014" y="1141902"/>
                      <a:pt x="192036" y="1168252"/>
                      <a:pt x="110058" y="1192260"/>
                    </a:cubicBezTo>
                    <a:cubicBezTo>
                      <a:pt x="151633" y="1244374"/>
                      <a:pt x="194378" y="1295318"/>
                      <a:pt x="247664" y="1336307"/>
                    </a:cubicBezTo>
                    <a:cubicBezTo>
                      <a:pt x="399324" y="1454590"/>
                      <a:pt x="568551" y="1499678"/>
                      <a:pt x="757100" y="1454590"/>
                    </a:cubicBezTo>
                    <a:cubicBezTo>
                      <a:pt x="915787" y="1416529"/>
                      <a:pt x="1038169" y="1322254"/>
                      <a:pt x="1135372" y="1193431"/>
                    </a:cubicBezTo>
                    <a:cubicBezTo>
                      <a:pt x="1044610" y="1167081"/>
                      <a:pt x="953849" y="1140145"/>
                      <a:pt x="862501" y="1114966"/>
                    </a:cubicBezTo>
                    <a:cubicBezTo>
                      <a:pt x="829710" y="1105597"/>
                      <a:pt x="812728" y="1085688"/>
                      <a:pt x="807459" y="1052897"/>
                    </a:cubicBezTo>
                    <a:cubicBezTo>
                      <a:pt x="801017" y="1015421"/>
                      <a:pt x="798089" y="883670"/>
                      <a:pt x="798089" y="856149"/>
                    </a:cubicBezTo>
                    <a:lnTo>
                      <a:pt x="798089" y="856149"/>
                    </a:lnTo>
                    <a:cubicBezTo>
                      <a:pt x="815656" y="848537"/>
                      <a:pt x="833223" y="841510"/>
                      <a:pt x="850790" y="833312"/>
                    </a:cubicBezTo>
                    <a:cubicBezTo>
                      <a:pt x="960290" y="782368"/>
                      <a:pt x="1051637" y="714444"/>
                      <a:pt x="1077987" y="586792"/>
                    </a:cubicBezTo>
                    <a:cubicBezTo>
                      <a:pt x="1083257" y="561027"/>
                      <a:pt x="1095554" y="547559"/>
                      <a:pt x="1121318" y="534677"/>
                    </a:cubicBezTo>
                    <a:cubicBezTo>
                      <a:pt x="1181631" y="505399"/>
                      <a:pt x="1215593" y="450942"/>
                      <a:pt x="1232575" y="387116"/>
                    </a:cubicBezTo>
                    <a:cubicBezTo>
                      <a:pt x="1240773" y="351397"/>
                      <a:pt x="1235502" y="316263"/>
                      <a:pt x="1210323" y="283472"/>
                    </a:cubicBezTo>
                    <a:close/>
                    <a:moveTo>
                      <a:pt x="788721" y="886012"/>
                    </a:moveTo>
                    <a:cubicBezTo>
                      <a:pt x="788721" y="886598"/>
                      <a:pt x="789306" y="886598"/>
                      <a:pt x="789306" y="887183"/>
                    </a:cubicBezTo>
                    <a:cubicBezTo>
                      <a:pt x="789306" y="887769"/>
                      <a:pt x="788721" y="888355"/>
                      <a:pt x="788135" y="888940"/>
                    </a:cubicBezTo>
                    <a:cubicBezTo>
                      <a:pt x="788135" y="887183"/>
                      <a:pt x="788135" y="886598"/>
                      <a:pt x="788721" y="88601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69444CF-80A3-4327-BB32-0A7229EC14F0}"/>
                  </a:ext>
                </a:extLst>
              </p:cNvPr>
              <p:cNvSpPr/>
              <p:nvPr/>
            </p:nvSpPr>
            <p:spPr>
              <a:xfrm>
                <a:off x="10447882" y="4623530"/>
                <a:ext cx="1370208" cy="1674699"/>
              </a:xfrm>
              <a:custGeom>
                <a:avLst/>
                <a:gdLst>
                  <a:gd name="connsiteX0" fmla="*/ 37838 w 1370207"/>
                  <a:gd name="connsiteY0" fmla="*/ 1675881 h 1674698"/>
                  <a:gd name="connsiteX1" fmla="*/ 13245 w 1370207"/>
                  <a:gd name="connsiteY1" fmla="*/ 1452783 h 1674698"/>
                  <a:gd name="connsiteX2" fmla="*/ 60675 w 1370207"/>
                  <a:gd name="connsiteY2" fmla="*/ 1167616 h 1674698"/>
                  <a:gd name="connsiteX3" fmla="*/ 36082 w 1370207"/>
                  <a:gd name="connsiteY3" fmla="*/ 907042 h 1674698"/>
                  <a:gd name="connsiteX4" fmla="*/ 20857 w 1370207"/>
                  <a:gd name="connsiteY4" fmla="*/ 678674 h 1674698"/>
                  <a:gd name="connsiteX5" fmla="*/ 75314 w 1370207"/>
                  <a:gd name="connsiteY5" fmla="*/ 383553 h 1674698"/>
                  <a:gd name="connsiteX6" fmla="*/ 378048 w 1370207"/>
                  <a:gd name="connsiteY6" fmla="*/ 66765 h 1674698"/>
                  <a:gd name="connsiteX7" fmla="*/ 1088331 w 1370207"/>
                  <a:gd name="connsiteY7" fmla="*/ 116538 h 1674698"/>
                  <a:gd name="connsiteX8" fmla="*/ 1327239 w 1370207"/>
                  <a:gd name="connsiteY8" fmla="*/ 439181 h 1674698"/>
                  <a:gd name="connsiteX9" fmla="*/ 1342463 w 1370207"/>
                  <a:gd name="connsiteY9" fmla="*/ 516475 h 1674698"/>
                  <a:gd name="connsiteX10" fmla="*/ 1358273 w 1370207"/>
                  <a:gd name="connsiteY10" fmla="*/ 664621 h 1674698"/>
                  <a:gd name="connsiteX11" fmla="*/ 1346562 w 1370207"/>
                  <a:gd name="connsiteY11" fmla="*/ 891232 h 1674698"/>
                  <a:gd name="connsiteX12" fmla="*/ 1324311 w 1370207"/>
                  <a:gd name="connsiteY12" fmla="*/ 1147122 h 1674698"/>
                  <a:gd name="connsiteX13" fmla="*/ 1357688 w 1370207"/>
                  <a:gd name="connsiteY13" fmla="*/ 1415893 h 1674698"/>
                  <a:gd name="connsiteX14" fmla="*/ 1364129 w 1370207"/>
                  <a:gd name="connsiteY14" fmla="*/ 1602101 h 1674698"/>
                  <a:gd name="connsiteX15" fmla="*/ 1333680 w 1370207"/>
                  <a:gd name="connsiteY15" fmla="*/ 1653630 h 1674698"/>
                  <a:gd name="connsiteX16" fmla="*/ 1271611 w 1370207"/>
                  <a:gd name="connsiteY16" fmla="*/ 1650702 h 1674698"/>
                  <a:gd name="connsiteX17" fmla="*/ 1215397 w 1370207"/>
                  <a:gd name="connsiteY17" fmla="*/ 1646603 h 1674698"/>
                  <a:gd name="connsiteX18" fmla="*/ 934329 w 1370207"/>
                  <a:gd name="connsiteY18" fmla="*/ 1566967 h 1674698"/>
                  <a:gd name="connsiteX19" fmla="*/ 881043 w 1370207"/>
                  <a:gd name="connsiteY19" fmla="*/ 1503727 h 1674698"/>
                  <a:gd name="connsiteX20" fmla="*/ 870503 w 1370207"/>
                  <a:gd name="connsiteY20" fmla="*/ 1384859 h 1674698"/>
                  <a:gd name="connsiteX21" fmla="*/ 872259 w 1370207"/>
                  <a:gd name="connsiteY21" fmla="*/ 1309322 h 1674698"/>
                  <a:gd name="connsiteX22" fmla="*/ 898024 w 1370207"/>
                  <a:gd name="connsiteY22" fmla="*/ 1288242 h 1674698"/>
                  <a:gd name="connsiteX23" fmla="*/ 1043828 w 1370207"/>
                  <a:gd name="connsiteY23" fmla="*/ 1205092 h 1674698"/>
                  <a:gd name="connsiteX24" fmla="*/ 1136347 w 1370207"/>
                  <a:gd name="connsiteY24" fmla="*/ 1076269 h 1674698"/>
                  <a:gd name="connsiteX25" fmla="*/ 1157427 w 1370207"/>
                  <a:gd name="connsiteY25" fmla="*/ 1010686 h 1674698"/>
                  <a:gd name="connsiteX26" fmla="*/ 1182606 w 1370207"/>
                  <a:gd name="connsiteY26" fmla="*/ 983165 h 1674698"/>
                  <a:gd name="connsiteX27" fmla="*/ 1307915 w 1370207"/>
                  <a:gd name="connsiteY27" fmla="*/ 815695 h 1674698"/>
                  <a:gd name="connsiteX28" fmla="*/ 1292106 w 1370207"/>
                  <a:gd name="connsiteY28" fmla="*/ 746014 h 1674698"/>
                  <a:gd name="connsiteX29" fmla="*/ 1264584 w 1370207"/>
                  <a:gd name="connsiteY29" fmla="*/ 791687 h 1674698"/>
                  <a:gd name="connsiteX30" fmla="*/ 1191975 w 1370207"/>
                  <a:gd name="connsiteY30" fmla="*/ 895331 h 1674698"/>
                  <a:gd name="connsiteX31" fmla="*/ 1173822 w 1370207"/>
                  <a:gd name="connsiteY31" fmla="*/ 906457 h 1674698"/>
                  <a:gd name="connsiteX32" fmla="*/ 1170894 w 1370207"/>
                  <a:gd name="connsiteY32" fmla="*/ 887719 h 1674698"/>
                  <a:gd name="connsiteX33" fmla="*/ 1166210 w 1370207"/>
                  <a:gd name="connsiteY33" fmla="*/ 729618 h 1674698"/>
                  <a:gd name="connsiteX34" fmla="*/ 947797 w 1370207"/>
                  <a:gd name="connsiteY34" fmla="*/ 553950 h 1674698"/>
                  <a:gd name="connsiteX35" fmla="*/ 635694 w 1370207"/>
                  <a:gd name="connsiteY35" fmla="*/ 489539 h 1674698"/>
                  <a:gd name="connsiteX36" fmla="*/ 524438 w 1370207"/>
                  <a:gd name="connsiteY36" fmla="*/ 495395 h 1674698"/>
                  <a:gd name="connsiteX37" fmla="*/ 434262 w 1370207"/>
                  <a:gd name="connsiteY37" fmla="*/ 463774 h 1674698"/>
                  <a:gd name="connsiteX38" fmla="*/ 403812 w 1370207"/>
                  <a:gd name="connsiteY38" fmla="*/ 462018 h 1674698"/>
                  <a:gd name="connsiteX39" fmla="*/ 238685 w 1370207"/>
                  <a:gd name="connsiteY39" fmla="*/ 616020 h 1674698"/>
                  <a:gd name="connsiteX40" fmla="*/ 201794 w 1370207"/>
                  <a:gd name="connsiteY40" fmla="*/ 682188 h 1674698"/>
                  <a:gd name="connsiteX41" fmla="*/ 180129 w 1370207"/>
                  <a:gd name="connsiteY41" fmla="*/ 794615 h 1674698"/>
                  <a:gd name="connsiteX42" fmla="*/ 194768 w 1370207"/>
                  <a:gd name="connsiteY42" fmla="*/ 863126 h 1674698"/>
                  <a:gd name="connsiteX43" fmla="*/ 96394 w 1370207"/>
                  <a:gd name="connsiteY43" fmla="*/ 758311 h 1674698"/>
                  <a:gd name="connsiteX44" fmla="*/ 92295 w 1370207"/>
                  <a:gd name="connsiteY44" fmla="*/ 847315 h 1674698"/>
                  <a:gd name="connsiteX45" fmla="*/ 181300 w 1370207"/>
                  <a:gd name="connsiteY45" fmla="*/ 970283 h 1674698"/>
                  <a:gd name="connsiteX46" fmla="*/ 195353 w 1370207"/>
                  <a:gd name="connsiteY46" fmla="*/ 977895 h 1674698"/>
                  <a:gd name="connsiteX47" fmla="*/ 243370 w 1370207"/>
                  <a:gd name="connsiteY47" fmla="*/ 1033523 h 1674698"/>
                  <a:gd name="connsiteX48" fmla="*/ 292556 w 1370207"/>
                  <a:gd name="connsiteY48" fmla="*/ 1147122 h 1674698"/>
                  <a:gd name="connsiteX49" fmla="*/ 436018 w 1370207"/>
                  <a:gd name="connsiteY49" fmla="*/ 1260134 h 1674698"/>
                  <a:gd name="connsiteX50" fmla="*/ 493988 w 1370207"/>
                  <a:gd name="connsiteY50" fmla="*/ 1287656 h 1674698"/>
                  <a:gd name="connsiteX51" fmla="*/ 521510 w 1370207"/>
                  <a:gd name="connsiteY51" fmla="*/ 1310493 h 1674698"/>
                  <a:gd name="connsiteX52" fmla="*/ 523266 w 1370207"/>
                  <a:gd name="connsiteY52" fmla="*/ 1416479 h 1674698"/>
                  <a:gd name="connsiteX53" fmla="*/ 515068 w 1370207"/>
                  <a:gd name="connsiteY53" fmla="*/ 1499043 h 1674698"/>
                  <a:gd name="connsiteX54" fmla="*/ 452999 w 1370207"/>
                  <a:gd name="connsiteY54" fmla="*/ 1570481 h 1674698"/>
                  <a:gd name="connsiteX55" fmla="*/ 189498 w 1370207"/>
                  <a:gd name="connsiteY55" fmla="*/ 1646018 h 1674698"/>
                  <a:gd name="connsiteX56" fmla="*/ 56576 w 1370207"/>
                  <a:gd name="connsiteY56" fmla="*/ 1676467 h 1674698"/>
                  <a:gd name="connsiteX57" fmla="*/ 37838 w 1370207"/>
                  <a:gd name="connsiteY57" fmla="*/ 1675881 h 167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370207" h="1674698">
                    <a:moveTo>
                      <a:pt x="37838" y="1675881"/>
                    </a:moveTo>
                    <a:cubicBezTo>
                      <a:pt x="-10763" y="1605614"/>
                      <a:pt x="-4908" y="1529492"/>
                      <a:pt x="13245" y="1452783"/>
                    </a:cubicBezTo>
                    <a:cubicBezTo>
                      <a:pt x="35496" y="1359094"/>
                      <a:pt x="57747" y="1264819"/>
                      <a:pt x="60675" y="1167616"/>
                    </a:cubicBezTo>
                    <a:cubicBezTo>
                      <a:pt x="63017" y="1079782"/>
                      <a:pt x="49549" y="993120"/>
                      <a:pt x="36082" y="907042"/>
                    </a:cubicBezTo>
                    <a:cubicBezTo>
                      <a:pt x="24370" y="831506"/>
                      <a:pt x="6218" y="754797"/>
                      <a:pt x="20857" y="678674"/>
                    </a:cubicBezTo>
                    <a:cubicBezTo>
                      <a:pt x="40180" y="580301"/>
                      <a:pt x="39009" y="478413"/>
                      <a:pt x="75314" y="383553"/>
                    </a:cubicBezTo>
                    <a:cubicBezTo>
                      <a:pt x="131527" y="234821"/>
                      <a:pt x="231658" y="128249"/>
                      <a:pt x="378048" y="66765"/>
                    </a:cubicBezTo>
                    <a:cubicBezTo>
                      <a:pt x="622811" y="-35708"/>
                      <a:pt x="862305" y="-21069"/>
                      <a:pt x="1088331" y="116538"/>
                    </a:cubicBezTo>
                    <a:cubicBezTo>
                      <a:pt x="1208956" y="189733"/>
                      <a:pt x="1290349" y="299818"/>
                      <a:pt x="1327239" y="439181"/>
                    </a:cubicBezTo>
                    <a:cubicBezTo>
                      <a:pt x="1334265" y="464360"/>
                      <a:pt x="1341878" y="490710"/>
                      <a:pt x="1342463" y="516475"/>
                    </a:cubicBezTo>
                    <a:cubicBezTo>
                      <a:pt x="1343049" y="566247"/>
                      <a:pt x="1349490" y="615434"/>
                      <a:pt x="1358273" y="664621"/>
                    </a:cubicBezTo>
                    <a:cubicBezTo>
                      <a:pt x="1371741" y="740744"/>
                      <a:pt x="1358859" y="815695"/>
                      <a:pt x="1346562" y="891232"/>
                    </a:cubicBezTo>
                    <a:cubicBezTo>
                      <a:pt x="1332509" y="976138"/>
                      <a:pt x="1324897" y="1061044"/>
                      <a:pt x="1324311" y="1147122"/>
                    </a:cubicBezTo>
                    <a:cubicBezTo>
                      <a:pt x="1323726" y="1237883"/>
                      <a:pt x="1338950" y="1326888"/>
                      <a:pt x="1357688" y="1415893"/>
                    </a:cubicBezTo>
                    <a:cubicBezTo>
                      <a:pt x="1370571" y="1477377"/>
                      <a:pt x="1382282" y="1539446"/>
                      <a:pt x="1364129" y="1602101"/>
                    </a:cubicBezTo>
                    <a:cubicBezTo>
                      <a:pt x="1358859" y="1619668"/>
                      <a:pt x="1340121" y="1636649"/>
                      <a:pt x="1333680" y="1653630"/>
                    </a:cubicBezTo>
                    <a:cubicBezTo>
                      <a:pt x="1312600" y="1662414"/>
                      <a:pt x="1292106" y="1651874"/>
                      <a:pt x="1271611" y="1650702"/>
                    </a:cubicBezTo>
                    <a:cubicBezTo>
                      <a:pt x="1252873" y="1649531"/>
                      <a:pt x="1234135" y="1647189"/>
                      <a:pt x="1215397" y="1646603"/>
                    </a:cubicBezTo>
                    <a:cubicBezTo>
                      <a:pt x="1121122" y="1621424"/>
                      <a:pt x="1028019" y="1593903"/>
                      <a:pt x="934329" y="1566967"/>
                    </a:cubicBezTo>
                    <a:cubicBezTo>
                      <a:pt x="903294" y="1557599"/>
                      <a:pt x="886313" y="1534762"/>
                      <a:pt x="881043" y="1503727"/>
                    </a:cubicBezTo>
                    <a:cubicBezTo>
                      <a:pt x="874602" y="1464495"/>
                      <a:pt x="870503" y="1424677"/>
                      <a:pt x="870503" y="1384859"/>
                    </a:cubicBezTo>
                    <a:cubicBezTo>
                      <a:pt x="870503" y="1359679"/>
                      <a:pt x="868746" y="1334500"/>
                      <a:pt x="872259" y="1309322"/>
                    </a:cubicBezTo>
                    <a:cubicBezTo>
                      <a:pt x="876359" y="1297025"/>
                      <a:pt x="887484" y="1293511"/>
                      <a:pt x="898024" y="1288242"/>
                    </a:cubicBezTo>
                    <a:cubicBezTo>
                      <a:pt x="948968" y="1264819"/>
                      <a:pt x="999326" y="1240226"/>
                      <a:pt x="1043828" y="1205092"/>
                    </a:cubicBezTo>
                    <a:cubicBezTo>
                      <a:pt x="1087160" y="1171130"/>
                      <a:pt x="1119366" y="1129555"/>
                      <a:pt x="1136347" y="1076269"/>
                    </a:cubicBezTo>
                    <a:cubicBezTo>
                      <a:pt x="1143373" y="1054603"/>
                      <a:pt x="1151571" y="1032938"/>
                      <a:pt x="1157427" y="1010686"/>
                    </a:cubicBezTo>
                    <a:cubicBezTo>
                      <a:pt x="1160940" y="997219"/>
                      <a:pt x="1169138" y="989021"/>
                      <a:pt x="1182606" y="983165"/>
                    </a:cubicBezTo>
                    <a:cubicBezTo>
                      <a:pt x="1256387" y="951545"/>
                      <a:pt x="1292106" y="890647"/>
                      <a:pt x="1307915" y="815695"/>
                    </a:cubicBezTo>
                    <a:cubicBezTo>
                      <a:pt x="1312600" y="792273"/>
                      <a:pt x="1306744" y="768851"/>
                      <a:pt x="1292106" y="746014"/>
                    </a:cubicBezTo>
                    <a:cubicBezTo>
                      <a:pt x="1279223" y="760653"/>
                      <a:pt x="1273367" y="777634"/>
                      <a:pt x="1264584" y="791687"/>
                    </a:cubicBezTo>
                    <a:cubicBezTo>
                      <a:pt x="1241748" y="827407"/>
                      <a:pt x="1218911" y="863126"/>
                      <a:pt x="1191975" y="895331"/>
                    </a:cubicBezTo>
                    <a:cubicBezTo>
                      <a:pt x="1187290" y="901187"/>
                      <a:pt x="1182020" y="909970"/>
                      <a:pt x="1173822" y="906457"/>
                    </a:cubicBezTo>
                    <a:cubicBezTo>
                      <a:pt x="1166796" y="903529"/>
                      <a:pt x="1170309" y="894160"/>
                      <a:pt x="1170894" y="887719"/>
                    </a:cubicBezTo>
                    <a:cubicBezTo>
                      <a:pt x="1173237" y="835019"/>
                      <a:pt x="1175579" y="782318"/>
                      <a:pt x="1166210" y="729618"/>
                    </a:cubicBezTo>
                    <a:cubicBezTo>
                      <a:pt x="1152157" y="666963"/>
                      <a:pt x="987029" y="575616"/>
                      <a:pt x="947797" y="553950"/>
                    </a:cubicBezTo>
                    <a:cubicBezTo>
                      <a:pt x="827757" y="487782"/>
                      <a:pt x="772129" y="469630"/>
                      <a:pt x="635694" y="489539"/>
                    </a:cubicBezTo>
                    <a:cubicBezTo>
                      <a:pt x="621055" y="491881"/>
                      <a:pt x="552544" y="500079"/>
                      <a:pt x="524438" y="495395"/>
                    </a:cubicBezTo>
                    <a:cubicBezTo>
                      <a:pt x="492232" y="490124"/>
                      <a:pt x="460026" y="482512"/>
                      <a:pt x="434262" y="463774"/>
                    </a:cubicBezTo>
                    <a:cubicBezTo>
                      <a:pt x="424307" y="456162"/>
                      <a:pt x="415523" y="452649"/>
                      <a:pt x="403812" y="462018"/>
                    </a:cubicBezTo>
                    <a:cubicBezTo>
                      <a:pt x="348184" y="507691"/>
                      <a:pt x="289628" y="564490"/>
                      <a:pt x="238685" y="616020"/>
                    </a:cubicBezTo>
                    <a:cubicBezTo>
                      <a:pt x="225217" y="629488"/>
                      <a:pt x="204722" y="681017"/>
                      <a:pt x="201794" y="682188"/>
                    </a:cubicBezTo>
                    <a:cubicBezTo>
                      <a:pt x="172516" y="733717"/>
                      <a:pt x="176030" y="775292"/>
                      <a:pt x="180129" y="794615"/>
                    </a:cubicBezTo>
                    <a:cubicBezTo>
                      <a:pt x="183057" y="817452"/>
                      <a:pt x="194768" y="846145"/>
                      <a:pt x="194768" y="863126"/>
                    </a:cubicBezTo>
                    <a:cubicBezTo>
                      <a:pt x="194768" y="872495"/>
                      <a:pt x="122744" y="807497"/>
                      <a:pt x="96394" y="758311"/>
                    </a:cubicBezTo>
                    <a:cubicBezTo>
                      <a:pt x="79998" y="787589"/>
                      <a:pt x="82341" y="818037"/>
                      <a:pt x="92295" y="847315"/>
                    </a:cubicBezTo>
                    <a:cubicBezTo>
                      <a:pt x="108691" y="897088"/>
                      <a:pt x="139140" y="938077"/>
                      <a:pt x="181300" y="970283"/>
                    </a:cubicBezTo>
                    <a:cubicBezTo>
                      <a:pt x="185399" y="973796"/>
                      <a:pt x="190083" y="977310"/>
                      <a:pt x="195353" y="977895"/>
                    </a:cubicBezTo>
                    <a:cubicBezTo>
                      <a:pt x="228144" y="982580"/>
                      <a:pt x="236342" y="1006002"/>
                      <a:pt x="243370" y="1033523"/>
                    </a:cubicBezTo>
                    <a:cubicBezTo>
                      <a:pt x="253324" y="1073927"/>
                      <a:pt x="268548" y="1112574"/>
                      <a:pt x="292556" y="1147122"/>
                    </a:cubicBezTo>
                    <a:cubicBezTo>
                      <a:pt x="328861" y="1199237"/>
                      <a:pt x="382732" y="1229686"/>
                      <a:pt x="436018" y="1260134"/>
                    </a:cubicBezTo>
                    <a:cubicBezTo>
                      <a:pt x="454756" y="1270675"/>
                      <a:pt x="474079" y="1280044"/>
                      <a:pt x="493988" y="1287656"/>
                    </a:cubicBezTo>
                    <a:cubicBezTo>
                      <a:pt x="505114" y="1292340"/>
                      <a:pt x="517411" y="1297025"/>
                      <a:pt x="521510" y="1310493"/>
                    </a:cubicBezTo>
                    <a:cubicBezTo>
                      <a:pt x="524438" y="1345626"/>
                      <a:pt x="522095" y="1381345"/>
                      <a:pt x="523266" y="1416479"/>
                    </a:cubicBezTo>
                    <a:cubicBezTo>
                      <a:pt x="519753" y="1444000"/>
                      <a:pt x="519168" y="1471521"/>
                      <a:pt x="515068" y="1499043"/>
                    </a:cubicBezTo>
                    <a:cubicBezTo>
                      <a:pt x="509799" y="1536518"/>
                      <a:pt x="489304" y="1560526"/>
                      <a:pt x="452999" y="1570481"/>
                    </a:cubicBezTo>
                    <a:cubicBezTo>
                      <a:pt x="365165" y="1595074"/>
                      <a:pt x="277917" y="1622010"/>
                      <a:pt x="189498" y="1646018"/>
                    </a:cubicBezTo>
                    <a:cubicBezTo>
                      <a:pt x="143825" y="1650702"/>
                      <a:pt x="98736" y="1658315"/>
                      <a:pt x="56576" y="1676467"/>
                    </a:cubicBezTo>
                    <a:cubicBezTo>
                      <a:pt x="51306" y="1677052"/>
                      <a:pt x="44279" y="1679980"/>
                      <a:pt x="37838" y="1675881"/>
                    </a:cubicBezTo>
                    <a:close/>
                  </a:path>
                </a:pathLst>
              </a:custGeom>
              <a:solidFill>
                <a:srgbClr val="C092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>
                    <a:latin typeface="Sukhumvit Set" panose="02000506000000020004" pitchFamily="2" charset="-34"/>
                  </a:rPr>
                  <a:t>	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3D63CA4-465C-4193-95CE-BFFF4CE0868A}"/>
                  </a:ext>
                </a:extLst>
              </p:cNvPr>
              <p:cNvSpPr/>
              <p:nvPr/>
            </p:nvSpPr>
            <p:spPr>
              <a:xfrm>
                <a:off x="10255665" y="6262521"/>
                <a:ext cx="1780099" cy="392324"/>
              </a:xfrm>
              <a:custGeom>
                <a:avLst/>
                <a:gdLst>
                  <a:gd name="connsiteX0" fmla="*/ 1407028 w 1780099"/>
                  <a:gd name="connsiteY0" fmla="*/ 1171 h 392324"/>
                  <a:gd name="connsiteX1" fmla="*/ 1525897 w 1780099"/>
                  <a:gd name="connsiteY1" fmla="*/ 13468 h 392324"/>
                  <a:gd name="connsiteX2" fmla="*/ 1717375 w 1780099"/>
                  <a:gd name="connsiteY2" fmla="*/ 140534 h 392324"/>
                  <a:gd name="connsiteX3" fmla="*/ 1781201 w 1780099"/>
                  <a:gd name="connsiteY3" fmla="*/ 381785 h 392324"/>
                  <a:gd name="connsiteX4" fmla="*/ 1764219 w 1780099"/>
                  <a:gd name="connsiteY4" fmla="*/ 397009 h 392324"/>
                  <a:gd name="connsiteX5" fmla="*/ 1747824 w 1780099"/>
                  <a:gd name="connsiteY5" fmla="*/ 397009 h 392324"/>
                  <a:gd name="connsiteX6" fmla="*/ 26281 w 1780099"/>
                  <a:gd name="connsiteY6" fmla="*/ 397009 h 392324"/>
                  <a:gd name="connsiteX7" fmla="*/ 1687 w 1780099"/>
                  <a:gd name="connsiteY7" fmla="*/ 367731 h 392324"/>
                  <a:gd name="connsiteX8" fmla="*/ 229469 w 1780099"/>
                  <a:gd name="connsiteY8" fmla="*/ 36890 h 392324"/>
                  <a:gd name="connsiteX9" fmla="*/ 381715 w 1780099"/>
                  <a:gd name="connsiteY9" fmla="*/ 0 h 392324"/>
                  <a:gd name="connsiteX10" fmla="*/ 408065 w 1780099"/>
                  <a:gd name="connsiteY10" fmla="*/ 22837 h 392324"/>
                  <a:gd name="connsiteX11" fmla="*/ 723681 w 1780099"/>
                  <a:gd name="connsiteY11" fmla="*/ 247106 h 392324"/>
                  <a:gd name="connsiteX12" fmla="*/ 1176904 w 1780099"/>
                  <a:gd name="connsiteY12" fmla="*/ 197333 h 392324"/>
                  <a:gd name="connsiteX13" fmla="*/ 1384192 w 1780099"/>
                  <a:gd name="connsiteY13" fmla="*/ 21080 h 392324"/>
                  <a:gd name="connsiteX14" fmla="*/ 1407028 w 1780099"/>
                  <a:gd name="connsiteY14" fmla="*/ 1171 h 39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80099" h="392324">
                    <a:moveTo>
                      <a:pt x="1407028" y="1171"/>
                    </a:moveTo>
                    <a:cubicBezTo>
                      <a:pt x="1447432" y="-585"/>
                      <a:pt x="1486665" y="5856"/>
                      <a:pt x="1525897" y="13468"/>
                    </a:cubicBezTo>
                    <a:cubicBezTo>
                      <a:pt x="1603191" y="35134"/>
                      <a:pt x="1669944" y="74366"/>
                      <a:pt x="1717375" y="140534"/>
                    </a:cubicBezTo>
                    <a:cubicBezTo>
                      <a:pt x="1769489" y="212558"/>
                      <a:pt x="1787642" y="293951"/>
                      <a:pt x="1781201" y="381785"/>
                    </a:cubicBezTo>
                    <a:cubicBezTo>
                      <a:pt x="1780615" y="394081"/>
                      <a:pt x="1775930" y="398180"/>
                      <a:pt x="1764219" y="397009"/>
                    </a:cubicBezTo>
                    <a:cubicBezTo>
                      <a:pt x="1758950" y="396423"/>
                      <a:pt x="1753680" y="397009"/>
                      <a:pt x="1747824" y="397009"/>
                    </a:cubicBezTo>
                    <a:cubicBezTo>
                      <a:pt x="1173976" y="397009"/>
                      <a:pt x="600128" y="397009"/>
                      <a:pt x="26281" y="397009"/>
                    </a:cubicBezTo>
                    <a:cubicBezTo>
                      <a:pt x="-2412" y="397009"/>
                      <a:pt x="-1826" y="397009"/>
                      <a:pt x="1687" y="367731"/>
                    </a:cubicBezTo>
                    <a:cubicBezTo>
                      <a:pt x="18083" y="216071"/>
                      <a:pt x="92448" y="105401"/>
                      <a:pt x="229469" y="36890"/>
                    </a:cubicBezTo>
                    <a:cubicBezTo>
                      <a:pt x="278071" y="15810"/>
                      <a:pt x="328429" y="1757"/>
                      <a:pt x="381715" y="0"/>
                    </a:cubicBezTo>
                    <a:cubicBezTo>
                      <a:pt x="396939" y="0"/>
                      <a:pt x="401038" y="13468"/>
                      <a:pt x="408065" y="22837"/>
                    </a:cubicBezTo>
                    <a:cubicBezTo>
                      <a:pt x="490628" y="129409"/>
                      <a:pt x="594858" y="207873"/>
                      <a:pt x="723681" y="247106"/>
                    </a:cubicBezTo>
                    <a:cubicBezTo>
                      <a:pt x="881197" y="295122"/>
                      <a:pt x="1032857" y="278141"/>
                      <a:pt x="1176904" y="197333"/>
                    </a:cubicBezTo>
                    <a:cubicBezTo>
                      <a:pt x="1257711" y="152245"/>
                      <a:pt x="1325050" y="91933"/>
                      <a:pt x="1384192" y="21080"/>
                    </a:cubicBezTo>
                    <a:cubicBezTo>
                      <a:pt x="1391219" y="12882"/>
                      <a:pt x="1396489" y="4099"/>
                      <a:pt x="1407028" y="1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ED18EC0-CEA0-464A-947A-63269152E570}"/>
                  </a:ext>
                </a:extLst>
              </p:cNvPr>
              <p:cNvSpPr/>
              <p:nvPr/>
            </p:nvSpPr>
            <p:spPr>
              <a:xfrm>
                <a:off x="10603708" y="5246212"/>
                <a:ext cx="1036439" cy="339624"/>
              </a:xfrm>
              <a:custGeom>
                <a:avLst/>
                <a:gdLst>
                  <a:gd name="connsiteX0" fmla="*/ 1019752 w 1036439"/>
                  <a:gd name="connsiteY0" fmla="*/ 20859 h 339624"/>
                  <a:gd name="connsiteX1" fmla="*/ 899713 w 1036439"/>
                  <a:gd name="connsiteY1" fmla="*/ 3292 h 339624"/>
                  <a:gd name="connsiteX2" fmla="*/ 776160 w 1036439"/>
                  <a:gd name="connsiteY2" fmla="*/ 364 h 339624"/>
                  <a:gd name="connsiteX3" fmla="*/ 625671 w 1036439"/>
                  <a:gd name="connsiteY3" fmla="*/ 26129 h 339624"/>
                  <a:gd name="connsiteX4" fmla="*/ 571800 w 1036439"/>
                  <a:gd name="connsiteY4" fmla="*/ 80586 h 339624"/>
                  <a:gd name="connsiteX5" fmla="*/ 466985 w 1036439"/>
                  <a:gd name="connsiteY5" fmla="*/ 80586 h 339624"/>
                  <a:gd name="connsiteX6" fmla="*/ 413114 w 1036439"/>
                  <a:gd name="connsiteY6" fmla="*/ 26129 h 339624"/>
                  <a:gd name="connsiteX7" fmla="*/ 262624 w 1036439"/>
                  <a:gd name="connsiteY7" fmla="*/ 364 h 339624"/>
                  <a:gd name="connsiteX8" fmla="*/ 45382 w 1036439"/>
                  <a:gd name="connsiteY8" fmla="*/ 16760 h 339624"/>
                  <a:gd name="connsiteX9" fmla="*/ 18447 w 1036439"/>
                  <a:gd name="connsiteY9" fmla="*/ 21444 h 339624"/>
                  <a:gd name="connsiteX10" fmla="*/ 2051 w 1036439"/>
                  <a:gd name="connsiteY10" fmla="*/ 47209 h 339624"/>
                  <a:gd name="connsiteX11" fmla="*/ 23717 w 1036439"/>
                  <a:gd name="connsiteY11" fmla="*/ 99909 h 339624"/>
                  <a:gd name="connsiteX12" fmla="*/ 45968 w 1036439"/>
                  <a:gd name="connsiteY12" fmla="*/ 172518 h 339624"/>
                  <a:gd name="connsiteX13" fmla="*/ 150783 w 1036439"/>
                  <a:gd name="connsiteY13" fmla="*/ 318322 h 339624"/>
                  <a:gd name="connsiteX14" fmla="*/ 322352 w 1036439"/>
                  <a:gd name="connsiteY14" fmla="*/ 336475 h 339624"/>
                  <a:gd name="connsiteX15" fmla="*/ 477525 w 1036439"/>
                  <a:gd name="connsiteY15" fmla="*/ 161393 h 339624"/>
                  <a:gd name="connsiteX16" fmla="*/ 563602 w 1036439"/>
                  <a:gd name="connsiteY16" fmla="*/ 156708 h 339624"/>
                  <a:gd name="connsiteX17" fmla="*/ 708821 w 1036439"/>
                  <a:gd name="connsiteY17" fmla="*/ 335304 h 339624"/>
                  <a:gd name="connsiteX18" fmla="*/ 844085 w 1036439"/>
                  <a:gd name="connsiteY18" fmla="*/ 333547 h 339624"/>
                  <a:gd name="connsiteX19" fmla="*/ 996330 w 1036439"/>
                  <a:gd name="connsiteY19" fmla="*/ 161978 h 339624"/>
                  <a:gd name="connsiteX20" fmla="*/ 1013311 w 1036439"/>
                  <a:gd name="connsiteY20" fmla="*/ 108692 h 339624"/>
                  <a:gd name="connsiteX21" fmla="*/ 1038490 w 1036439"/>
                  <a:gd name="connsiteY21" fmla="*/ 47209 h 339624"/>
                  <a:gd name="connsiteX22" fmla="*/ 1019752 w 1036439"/>
                  <a:gd name="connsiteY22" fmla="*/ 20859 h 339624"/>
                  <a:gd name="connsiteX23" fmla="*/ 440049 w 1036439"/>
                  <a:gd name="connsiteY23" fmla="*/ 166077 h 339624"/>
                  <a:gd name="connsiteX24" fmla="*/ 294830 w 1036439"/>
                  <a:gd name="connsiteY24" fmla="*/ 315395 h 339624"/>
                  <a:gd name="connsiteX25" fmla="*/ 201141 w 1036439"/>
                  <a:gd name="connsiteY25" fmla="*/ 311881 h 339624"/>
                  <a:gd name="connsiteX26" fmla="*/ 91642 w 1036439"/>
                  <a:gd name="connsiteY26" fmla="*/ 222291 h 339624"/>
                  <a:gd name="connsiteX27" fmla="*/ 72318 w 1036439"/>
                  <a:gd name="connsiteY27" fmla="*/ 112206 h 339624"/>
                  <a:gd name="connsiteX28" fmla="*/ 154296 w 1036439"/>
                  <a:gd name="connsiteY28" fmla="*/ 39596 h 339624"/>
                  <a:gd name="connsiteX29" fmla="*/ 230419 w 1036439"/>
                  <a:gd name="connsiteY29" fmla="*/ 39596 h 339624"/>
                  <a:gd name="connsiteX30" fmla="*/ 351630 w 1036439"/>
                  <a:gd name="connsiteY30" fmla="*/ 47794 h 339624"/>
                  <a:gd name="connsiteX31" fmla="*/ 440049 w 1036439"/>
                  <a:gd name="connsiteY31" fmla="*/ 166077 h 339624"/>
                  <a:gd name="connsiteX32" fmla="*/ 949485 w 1036439"/>
                  <a:gd name="connsiteY32" fmla="*/ 215264 h 339624"/>
                  <a:gd name="connsiteX33" fmla="*/ 767377 w 1036439"/>
                  <a:gd name="connsiteY33" fmla="*/ 317152 h 339624"/>
                  <a:gd name="connsiteX34" fmla="*/ 656121 w 1036439"/>
                  <a:gd name="connsiteY34" fmla="*/ 284360 h 339624"/>
                  <a:gd name="connsiteX35" fmla="*/ 615717 w 1036439"/>
                  <a:gd name="connsiteY35" fmla="*/ 87027 h 339624"/>
                  <a:gd name="connsiteX36" fmla="*/ 650850 w 1036439"/>
                  <a:gd name="connsiteY36" fmla="*/ 58920 h 339624"/>
                  <a:gd name="connsiteX37" fmla="*/ 735756 w 1036439"/>
                  <a:gd name="connsiteY37" fmla="*/ 40182 h 339624"/>
                  <a:gd name="connsiteX38" fmla="*/ 883317 w 1036439"/>
                  <a:gd name="connsiteY38" fmla="*/ 40182 h 339624"/>
                  <a:gd name="connsiteX39" fmla="*/ 966467 w 1036439"/>
                  <a:gd name="connsiteY39" fmla="*/ 128016 h 339624"/>
                  <a:gd name="connsiteX40" fmla="*/ 949485 w 1036439"/>
                  <a:gd name="connsiteY40" fmla="*/ 215264 h 3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36439" h="339624">
                    <a:moveTo>
                      <a:pt x="1019752" y="20859"/>
                    </a:moveTo>
                    <a:cubicBezTo>
                      <a:pt x="979349" y="15589"/>
                      <a:pt x="939531" y="9147"/>
                      <a:pt x="899713" y="3292"/>
                    </a:cubicBezTo>
                    <a:cubicBezTo>
                      <a:pt x="858724" y="2121"/>
                      <a:pt x="817149" y="-807"/>
                      <a:pt x="776160" y="364"/>
                    </a:cubicBezTo>
                    <a:cubicBezTo>
                      <a:pt x="724631" y="950"/>
                      <a:pt x="673687" y="5048"/>
                      <a:pt x="625671" y="26129"/>
                    </a:cubicBezTo>
                    <a:cubicBezTo>
                      <a:pt x="600492" y="37254"/>
                      <a:pt x="577070" y="50722"/>
                      <a:pt x="571800" y="80586"/>
                    </a:cubicBezTo>
                    <a:cubicBezTo>
                      <a:pt x="570043" y="89369"/>
                      <a:pt x="468742" y="88784"/>
                      <a:pt x="466985" y="80586"/>
                    </a:cubicBezTo>
                    <a:cubicBezTo>
                      <a:pt x="461129" y="50722"/>
                      <a:pt x="438292" y="37254"/>
                      <a:pt x="413114" y="26129"/>
                    </a:cubicBezTo>
                    <a:cubicBezTo>
                      <a:pt x="365097" y="5048"/>
                      <a:pt x="313569" y="1535"/>
                      <a:pt x="262624" y="364"/>
                    </a:cubicBezTo>
                    <a:cubicBezTo>
                      <a:pt x="189430" y="-1978"/>
                      <a:pt x="117406" y="7391"/>
                      <a:pt x="45382" y="16760"/>
                    </a:cubicBezTo>
                    <a:cubicBezTo>
                      <a:pt x="36599" y="18517"/>
                      <a:pt x="27230" y="20859"/>
                      <a:pt x="18447" y="21444"/>
                    </a:cubicBezTo>
                    <a:cubicBezTo>
                      <a:pt x="1465" y="23201"/>
                      <a:pt x="-3219" y="29642"/>
                      <a:pt x="2051" y="47209"/>
                    </a:cubicBezTo>
                    <a:cubicBezTo>
                      <a:pt x="9663" y="75901"/>
                      <a:pt x="15519" y="89954"/>
                      <a:pt x="23717" y="99909"/>
                    </a:cubicBezTo>
                    <a:cubicBezTo>
                      <a:pt x="43040" y="123917"/>
                      <a:pt x="43040" y="149096"/>
                      <a:pt x="45968" y="172518"/>
                    </a:cubicBezTo>
                    <a:cubicBezTo>
                      <a:pt x="54751" y="240443"/>
                      <a:pt x="87543" y="290216"/>
                      <a:pt x="150783" y="318322"/>
                    </a:cubicBezTo>
                    <a:cubicBezTo>
                      <a:pt x="205826" y="342331"/>
                      <a:pt x="263796" y="346430"/>
                      <a:pt x="322352" y="336475"/>
                    </a:cubicBezTo>
                    <a:cubicBezTo>
                      <a:pt x="417798" y="320079"/>
                      <a:pt x="471669" y="258596"/>
                      <a:pt x="477525" y="161393"/>
                    </a:cubicBezTo>
                    <a:cubicBezTo>
                      <a:pt x="479867" y="127430"/>
                      <a:pt x="563602" y="134457"/>
                      <a:pt x="563602" y="156708"/>
                    </a:cubicBezTo>
                    <a:cubicBezTo>
                      <a:pt x="564187" y="249812"/>
                      <a:pt x="620402" y="317152"/>
                      <a:pt x="708821" y="335304"/>
                    </a:cubicBezTo>
                    <a:cubicBezTo>
                      <a:pt x="753909" y="344673"/>
                      <a:pt x="798997" y="343502"/>
                      <a:pt x="844085" y="333547"/>
                    </a:cubicBezTo>
                    <a:cubicBezTo>
                      <a:pt x="937189" y="313053"/>
                      <a:pt x="984619" y="258010"/>
                      <a:pt x="996330" y="161978"/>
                    </a:cubicBezTo>
                    <a:cubicBezTo>
                      <a:pt x="998673" y="143826"/>
                      <a:pt x="997501" y="123331"/>
                      <a:pt x="1013311" y="108692"/>
                    </a:cubicBezTo>
                    <a:cubicBezTo>
                      <a:pt x="1033806" y="92882"/>
                      <a:pt x="1030293" y="67703"/>
                      <a:pt x="1038490" y="47209"/>
                    </a:cubicBezTo>
                    <a:cubicBezTo>
                      <a:pt x="1044346" y="27300"/>
                      <a:pt x="1035562" y="23201"/>
                      <a:pt x="1019752" y="20859"/>
                    </a:cubicBezTo>
                    <a:close/>
                    <a:moveTo>
                      <a:pt x="440049" y="166077"/>
                    </a:moveTo>
                    <a:cubicBezTo>
                      <a:pt x="435950" y="251569"/>
                      <a:pt x="379736" y="308954"/>
                      <a:pt x="294830" y="315395"/>
                    </a:cubicBezTo>
                    <a:cubicBezTo>
                      <a:pt x="263211" y="317737"/>
                      <a:pt x="232176" y="318322"/>
                      <a:pt x="201141" y="311881"/>
                    </a:cubicBezTo>
                    <a:cubicBezTo>
                      <a:pt x="149027" y="300756"/>
                      <a:pt x="112722" y="270892"/>
                      <a:pt x="91642" y="222291"/>
                    </a:cubicBezTo>
                    <a:cubicBezTo>
                      <a:pt x="76417" y="187157"/>
                      <a:pt x="69976" y="150267"/>
                      <a:pt x="72318" y="112206"/>
                    </a:cubicBezTo>
                    <a:cubicBezTo>
                      <a:pt x="74075" y="74145"/>
                      <a:pt x="110379" y="41939"/>
                      <a:pt x="154296" y="39596"/>
                    </a:cubicBezTo>
                    <a:cubicBezTo>
                      <a:pt x="179475" y="38425"/>
                      <a:pt x="204655" y="39596"/>
                      <a:pt x="230419" y="39596"/>
                    </a:cubicBezTo>
                    <a:cubicBezTo>
                      <a:pt x="270822" y="37840"/>
                      <a:pt x="311812" y="37840"/>
                      <a:pt x="351630" y="47794"/>
                    </a:cubicBezTo>
                    <a:cubicBezTo>
                      <a:pt x="416627" y="63604"/>
                      <a:pt x="443562" y="98738"/>
                      <a:pt x="440049" y="166077"/>
                    </a:cubicBezTo>
                    <a:close/>
                    <a:moveTo>
                      <a:pt x="949485" y="215264"/>
                    </a:moveTo>
                    <a:cubicBezTo>
                      <a:pt x="922550" y="284946"/>
                      <a:pt x="868678" y="317152"/>
                      <a:pt x="767377" y="317152"/>
                    </a:cubicBezTo>
                    <a:cubicBezTo>
                      <a:pt x="734586" y="317737"/>
                      <a:pt x="693010" y="310710"/>
                      <a:pt x="656121" y="284360"/>
                    </a:cubicBezTo>
                    <a:cubicBezTo>
                      <a:pt x="598735" y="243371"/>
                      <a:pt x="579412" y="148510"/>
                      <a:pt x="615717" y="87027"/>
                    </a:cubicBezTo>
                    <a:cubicBezTo>
                      <a:pt x="623915" y="72973"/>
                      <a:pt x="636211" y="64775"/>
                      <a:pt x="650850" y="58920"/>
                    </a:cubicBezTo>
                    <a:cubicBezTo>
                      <a:pt x="677786" y="47794"/>
                      <a:pt x="706478" y="41939"/>
                      <a:pt x="735756" y="40182"/>
                    </a:cubicBezTo>
                    <a:cubicBezTo>
                      <a:pt x="784943" y="36669"/>
                      <a:pt x="834131" y="37254"/>
                      <a:pt x="883317" y="40182"/>
                    </a:cubicBezTo>
                    <a:cubicBezTo>
                      <a:pt x="934261" y="43110"/>
                      <a:pt x="967052" y="77658"/>
                      <a:pt x="966467" y="128016"/>
                    </a:cubicBezTo>
                    <a:cubicBezTo>
                      <a:pt x="965881" y="158465"/>
                      <a:pt x="960026" y="187157"/>
                      <a:pt x="949485" y="215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695FAA-D295-47FC-B239-897948929260}"/>
              </a:ext>
            </a:extLst>
          </p:cNvPr>
          <p:cNvGrpSpPr/>
          <p:nvPr/>
        </p:nvGrpSpPr>
        <p:grpSpPr>
          <a:xfrm>
            <a:off x="4503002" y="2327579"/>
            <a:ext cx="1232184" cy="1232184"/>
            <a:chOff x="7542250" y="1837207"/>
            <a:chExt cx="1468221" cy="14682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5282217-D7B3-49FE-A24C-E9CBBE3ECE19}"/>
                </a:ext>
              </a:extLst>
            </p:cNvPr>
            <p:cNvSpPr/>
            <p:nvPr/>
          </p:nvSpPr>
          <p:spPr>
            <a:xfrm>
              <a:off x="7542250" y="1837207"/>
              <a:ext cx="1468221" cy="14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85AE733-A4E0-4DEF-A857-E0657C99BCD3}"/>
                </a:ext>
              </a:extLst>
            </p:cNvPr>
            <p:cNvGrpSpPr/>
            <p:nvPr/>
          </p:nvGrpSpPr>
          <p:grpSpPr>
            <a:xfrm>
              <a:off x="7792152" y="2049096"/>
              <a:ext cx="968417" cy="1044442"/>
              <a:chOff x="7505528" y="4464029"/>
              <a:chExt cx="2031890" cy="219140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0478CA1-CA13-4E1C-9922-09B9905FE569}"/>
                  </a:ext>
                </a:extLst>
              </p:cNvPr>
              <p:cNvSpPr/>
              <p:nvPr/>
            </p:nvSpPr>
            <p:spPr>
              <a:xfrm>
                <a:off x="7929965" y="4622475"/>
                <a:ext cx="1182829" cy="1879644"/>
              </a:xfrm>
              <a:custGeom>
                <a:avLst/>
                <a:gdLst>
                  <a:gd name="connsiteX0" fmla="*/ 1174422 w 1182829"/>
                  <a:gd name="connsiteY0" fmla="*/ 672117 h 1879644"/>
                  <a:gd name="connsiteX1" fmla="*/ 1112352 w 1182829"/>
                  <a:gd name="connsiteY1" fmla="*/ 617074 h 1879644"/>
                  <a:gd name="connsiteX2" fmla="*/ 1101812 w 1182829"/>
                  <a:gd name="connsiteY2" fmla="*/ 599508 h 1879644"/>
                  <a:gd name="connsiteX3" fmla="*/ 1054968 w 1182829"/>
                  <a:gd name="connsiteY3" fmla="*/ 302044 h 1879644"/>
                  <a:gd name="connsiteX4" fmla="*/ 943712 w 1182829"/>
                  <a:gd name="connsiteY4" fmla="*/ 123448 h 1879644"/>
                  <a:gd name="connsiteX5" fmla="*/ 809033 w 1182829"/>
                  <a:gd name="connsiteY5" fmla="*/ 37371 h 1879644"/>
                  <a:gd name="connsiteX6" fmla="*/ 441887 w 1182829"/>
                  <a:gd name="connsiteY6" fmla="*/ 23903 h 1879644"/>
                  <a:gd name="connsiteX7" fmla="*/ 219375 w 1182829"/>
                  <a:gd name="connsiteY7" fmla="*/ 134574 h 1879644"/>
                  <a:gd name="connsiteX8" fmla="*/ 129785 w 1182829"/>
                  <a:gd name="connsiteY8" fmla="*/ 285063 h 1879644"/>
                  <a:gd name="connsiteX9" fmla="*/ 84696 w 1182829"/>
                  <a:gd name="connsiteY9" fmla="*/ 613561 h 1879644"/>
                  <a:gd name="connsiteX10" fmla="*/ 5060 w 1182829"/>
                  <a:gd name="connsiteY10" fmla="*/ 687927 h 1879644"/>
                  <a:gd name="connsiteX11" fmla="*/ 125686 w 1182829"/>
                  <a:gd name="connsiteY11" fmla="*/ 953185 h 1879644"/>
                  <a:gd name="connsiteX12" fmla="*/ 135054 w 1182829"/>
                  <a:gd name="connsiteY12" fmla="*/ 961969 h 1879644"/>
                  <a:gd name="connsiteX13" fmla="*/ 163161 w 1182829"/>
                  <a:gd name="connsiteY13" fmla="*/ 1058000 h 1879644"/>
                  <a:gd name="connsiteX14" fmla="*/ 315406 w 1182829"/>
                  <a:gd name="connsiteY14" fmla="*/ 1238353 h 1879644"/>
                  <a:gd name="connsiteX15" fmla="*/ 373377 w 1182829"/>
                  <a:gd name="connsiteY15" fmla="*/ 1282855 h 1879644"/>
                  <a:gd name="connsiteX16" fmla="*/ 364008 w 1182829"/>
                  <a:gd name="connsiteY16" fmla="*/ 1419876 h 1879644"/>
                  <a:gd name="connsiteX17" fmla="*/ 304281 w 1182829"/>
                  <a:gd name="connsiteY17" fmla="*/ 1492485 h 1879644"/>
                  <a:gd name="connsiteX18" fmla="*/ 257436 w 1182829"/>
                  <a:gd name="connsiteY18" fmla="*/ 1510052 h 1879644"/>
                  <a:gd name="connsiteX19" fmla="*/ 371620 w 1182829"/>
                  <a:gd name="connsiteY19" fmla="*/ 1686891 h 1879644"/>
                  <a:gd name="connsiteX20" fmla="*/ 541432 w 1182829"/>
                  <a:gd name="connsiteY20" fmla="*/ 1861387 h 1879644"/>
                  <a:gd name="connsiteX21" fmla="*/ 648004 w 1182829"/>
                  <a:gd name="connsiteY21" fmla="*/ 1868414 h 1879644"/>
                  <a:gd name="connsiteX22" fmla="*/ 725883 w 1182829"/>
                  <a:gd name="connsiteY22" fmla="*/ 1809858 h 1879644"/>
                  <a:gd name="connsiteX23" fmla="*/ 927316 w 1182829"/>
                  <a:gd name="connsiteY23" fmla="*/ 1510637 h 1879644"/>
                  <a:gd name="connsiteX24" fmla="*/ 886326 w 1182829"/>
                  <a:gd name="connsiteY24" fmla="*/ 1495999 h 1879644"/>
                  <a:gd name="connsiteX25" fmla="*/ 817816 w 1182829"/>
                  <a:gd name="connsiteY25" fmla="*/ 1410507 h 1879644"/>
                  <a:gd name="connsiteX26" fmla="*/ 817231 w 1182829"/>
                  <a:gd name="connsiteY26" fmla="*/ 1288125 h 1879644"/>
                  <a:gd name="connsiteX27" fmla="*/ 1029788 w 1182829"/>
                  <a:gd name="connsiteY27" fmla="*/ 1000615 h 1879644"/>
                  <a:gd name="connsiteX28" fmla="*/ 1037986 w 1182829"/>
                  <a:gd name="connsiteY28" fmla="*/ 968995 h 1879644"/>
                  <a:gd name="connsiteX29" fmla="*/ 1050283 w 1182829"/>
                  <a:gd name="connsiteY29" fmla="*/ 954942 h 1879644"/>
                  <a:gd name="connsiteX30" fmla="*/ 1107083 w 1182829"/>
                  <a:gd name="connsiteY30" fmla="*/ 918637 h 1879644"/>
                  <a:gd name="connsiteX31" fmla="*/ 1179691 w 1182829"/>
                  <a:gd name="connsiteY31" fmla="*/ 776346 h 1879644"/>
                  <a:gd name="connsiteX32" fmla="*/ 1174422 w 1182829"/>
                  <a:gd name="connsiteY32" fmla="*/ 672117 h 18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82829" h="1879644">
                    <a:moveTo>
                      <a:pt x="1174422" y="672117"/>
                    </a:moveTo>
                    <a:cubicBezTo>
                      <a:pt x="1163296" y="644010"/>
                      <a:pt x="1145729" y="620588"/>
                      <a:pt x="1112352" y="617074"/>
                    </a:cubicBezTo>
                    <a:cubicBezTo>
                      <a:pt x="1097713" y="615903"/>
                      <a:pt x="1102983" y="606534"/>
                      <a:pt x="1101812" y="599508"/>
                    </a:cubicBezTo>
                    <a:cubicBezTo>
                      <a:pt x="1091858" y="600093"/>
                      <a:pt x="1074877" y="360014"/>
                      <a:pt x="1054968" y="302044"/>
                    </a:cubicBezTo>
                    <a:cubicBezTo>
                      <a:pt x="1037401" y="251100"/>
                      <a:pt x="965377" y="149213"/>
                      <a:pt x="943712" y="123448"/>
                    </a:cubicBezTo>
                    <a:cubicBezTo>
                      <a:pt x="915604" y="89486"/>
                      <a:pt x="850022" y="53767"/>
                      <a:pt x="809033" y="37371"/>
                    </a:cubicBezTo>
                    <a:cubicBezTo>
                      <a:pt x="686066" y="-11816"/>
                      <a:pt x="567197" y="-8303"/>
                      <a:pt x="441887" y="23903"/>
                    </a:cubicBezTo>
                    <a:cubicBezTo>
                      <a:pt x="371620" y="42056"/>
                      <a:pt x="285543" y="77775"/>
                      <a:pt x="219375" y="134574"/>
                    </a:cubicBezTo>
                    <a:cubicBezTo>
                      <a:pt x="197709" y="152726"/>
                      <a:pt x="140325" y="258127"/>
                      <a:pt x="129785" y="285063"/>
                    </a:cubicBezTo>
                    <a:cubicBezTo>
                      <a:pt x="110461" y="333664"/>
                      <a:pt x="80597" y="612976"/>
                      <a:pt x="84696" y="613561"/>
                    </a:cubicBezTo>
                    <a:cubicBezTo>
                      <a:pt x="40779" y="619417"/>
                      <a:pt x="16186" y="646352"/>
                      <a:pt x="5060" y="687927"/>
                    </a:cubicBezTo>
                    <a:cubicBezTo>
                      <a:pt x="-18362" y="778103"/>
                      <a:pt x="42536" y="912196"/>
                      <a:pt x="125686" y="953185"/>
                    </a:cubicBezTo>
                    <a:cubicBezTo>
                      <a:pt x="129785" y="955528"/>
                      <a:pt x="134469" y="956698"/>
                      <a:pt x="135054" y="961969"/>
                    </a:cubicBezTo>
                    <a:cubicBezTo>
                      <a:pt x="137982" y="978950"/>
                      <a:pt x="158477" y="1051559"/>
                      <a:pt x="163161" y="1058000"/>
                    </a:cubicBezTo>
                    <a:cubicBezTo>
                      <a:pt x="197124" y="1130610"/>
                      <a:pt x="252166" y="1187994"/>
                      <a:pt x="315406" y="1238353"/>
                    </a:cubicBezTo>
                    <a:cubicBezTo>
                      <a:pt x="334730" y="1253577"/>
                      <a:pt x="355810" y="1265874"/>
                      <a:pt x="373377" y="1282855"/>
                    </a:cubicBezTo>
                    <a:cubicBezTo>
                      <a:pt x="370449" y="1328528"/>
                      <a:pt x="371620" y="1374202"/>
                      <a:pt x="364008" y="1419876"/>
                    </a:cubicBezTo>
                    <a:cubicBezTo>
                      <a:pt x="357567" y="1456766"/>
                      <a:pt x="341171" y="1483116"/>
                      <a:pt x="304281" y="1492485"/>
                    </a:cubicBezTo>
                    <a:cubicBezTo>
                      <a:pt x="288471" y="1496584"/>
                      <a:pt x="272661" y="1504196"/>
                      <a:pt x="257436" y="1510052"/>
                    </a:cubicBezTo>
                    <a:cubicBezTo>
                      <a:pt x="289642" y="1573292"/>
                      <a:pt x="328289" y="1631848"/>
                      <a:pt x="371620" y="1686891"/>
                    </a:cubicBezTo>
                    <a:cubicBezTo>
                      <a:pt x="421978" y="1751302"/>
                      <a:pt x="474679" y="1813957"/>
                      <a:pt x="541432" y="1861387"/>
                    </a:cubicBezTo>
                    <a:cubicBezTo>
                      <a:pt x="575980" y="1885395"/>
                      <a:pt x="610528" y="1888323"/>
                      <a:pt x="648004" y="1868414"/>
                    </a:cubicBezTo>
                    <a:cubicBezTo>
                      <a:pt x="677282" y="1853189"/>
                      <a:pt x="703047" y="1833866"/>
                      <a:pt x="725883" y="1809858"/>
                    </a:cubicBezTo>
                    <a:cubicBezTo>
                      <a:pt x="811375" y="1723195"/>
                      <a:pt x="871102" y="1618380"/>
                      <a:pt x="927316" y="1510637"/>
                    </a:cubicBezTo>
                    <a:cubicBezTo>
                      <a:pt x="913848" y="1505367"/>
                      <a:pt x="900380" y="1499512"/>
                      <a:pt x="886326" y="1495999"/>
                    </a:cubicBezTo>
                    <a:cubicBezTo>
                      <a:pt x="842995" y="1484873"/>
                      <a:pt x="823672" y="1454424"/>
                      <a:pt x="817816" y="1410507"/>
                    </a:cubicBezTo>
                    <a:cubicBezTo>
                      <a:pt x="813132" y="1370689"/>
                      <a:pt x="815474" y="1289296"/>
                      <a:pt x="817231" y="1288125"/>
                    </a:cubicBezTo>
                    <a:cubicBezTo>
                      <a:pt x="926145" y="1219615"/>
                      <a:pt x="1004610" y="1129438"/>
                      <a:pt x="1029788" y="1000615"/>
                    </a:cubicBezTo>
                    <a:cubicBezTo>
                      <a:pt x="1033888" y="990661"/>
                      <a:pt x="1035059" y="979535"/>
                      <a:pt x="1037986" y="968995"/>
                    </a:cubicBezTo>
                    <a:cubicBezTo>
                      <a:pt x="1040329" y="961969"/>
                      <a:pt x="1040914" y="956113"/>
                      <a:pt x="1050283" y="954942"/>
                    </a:cubicBezTo>
                    <a:cubicBezTo>
                      <a:pt x="1074877" y="952014"/>
                      <a:pt x="1091858" y="936204"/>
                      <a:pt x="1107083" y="918637"/>
                    </a:cubicBezTo>
                    <a:cubicBezTo>
                      <a:pt x="1142802" y="877648"/>
                      <a:pt x="1167980" y="830218"/>
                      <a:pt x="1179691" y="776346"/>
                    </a:cubicBezTo>
                    <a:cubicBezTo>
                      <a:pt x="1187889" y="741213"/>
                      <a:pt x="1188475" y="706079"/>
                      <a:pt x="1174422" y="672117"/>
                    </a:cubicBezTo>
                    <a:close/>
                  </a:path>
                </a:pathLst>
              </a:custGeom>
              <a:solidFill>
                <a:srgbClr val="99867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DAFA3BA-301D-4104-817A-53A4C41A57B9}"/>
                  </a:ext>
                </a:extLst>
              </p:cNvPr>
              <p:cNvSpPr/>
              <p:nvPr/>
            </p:nvSpPr>
            <p:spPr>
              <a:xfrm>
                <a:off x="7505528" y="6134284"/>
                <a:ext cx="2031890" cy="521147"/>
              </a:xfrm>
              <a:custGeom>
                <a:avLst/>
                <a:gdLst>
                  <a:gd name="connsiteX0" fmla="*/ 1352337 w 2031889"/>
                  <a:gd name="connsiteY0" fmla="*/ 0 h 521147"/>
                  <a:gd name="connsiteX1" fmla="*/ 1485260 w 2031889"/>
                  <a:gd name="connsiteY1" fmla="*/ 42160 h 521147"/>
                  <a:gd name="connsiteX2" fmla="*/ 1774526 w 2031889"/>
                  <a:gd name="connsiteY2" fmla="*/ 137606 h 521147"/>
                  <a:gd name="connsiteX3" fmla="*/ 2026316 w 2031889"/>
                  <a:gd name="connsiteY3" fmla="*/ 463177 h 521147"/>
                  <a:gd name="connsiteX4" fmla="*/ 2032757 w 2031889"/>
                  <a:gd name="connsiteY4" fmla="*/ 510022 h 521147"/>
                  <a:gd name="connsiteX5" fmla="*/ 2018704 w 2031889"/>
                  <a:gd name="connsiteY5" fmla="*/ 525832 h 521147"/>
                  <a:gd name="connsiteX6" fmla="*/ 2006993 w 2031889"/>
                  <a:gd name="connsiteY6" fmla="*/ 525832 h 521147"/>
                  <a:gd name="connsiteX7" fmla="*/ 26632 w 2031889"/>
                  <a:gd name="connsiteY7" fmla="*/ 525832 h 521147"/>
                  <a:gd name="connsiteX8" fmla="*/ 2038 w 2031889"/>
                  <a:gd name="connsiteY8" fmla="*/ 495968 h 521147"/>
                  <a:gd name="connsiteX9" fmla="*/ 84017 w 2031889"/>
                  <a:gd name="connsiteY9" fmla="*/ 273456 h 521147"/>
                  <a:gd name="connsiteX10" fmla="*/ 280765 w 2031889"/>
                  <a:gd name="connsiteY10" fmla="*/ 128823 h 521147"/>
                  <a:gd name="connsiteX11" fmla="*/ 655523 w 2031889"/>
                  <a:gd name="connsiteY11" fmla="*/ 6441 h 521147"/>
                  <a:gd name="connsiteX12" fmla="*/ 681873 w 2031889"/>
                  <a:gd name="connsiteY12" fmla="*/ 0 h 521147"/>
                  <a:gd name="connsiteX13" fmla="*/ 722276 w 2031889"/>
                  <a:gd name="connsiteY13" fmla="*/ 59141 h 521147"/>
                  <a:gd name="connsiteX14" fmla="*/ 953572 w 2031889"/>
                  <a:gd name="connsiteY14" fmla="*/ 329670 h 521147"/>
                  <a:gd name="connsiteX15" fmla="*/ 1085323 w 2031889"/>
                  <a:gd name="connsiteY15" fmla="*/ 339038 h 521147"/>
                  <a:gd name="connsiteX16" fmla="*/ 1214731 w 2031889"/>
                  <a:gd name="connsiteY16" fmla="*/ 212558 h 521147"/>
                  <a:gd name="connsiteX17" fmla="*/ 1332429 w 2031889"/>
                  <a:gd name="connsiteY17" fmla="*/ 23422 h 521147"/>
                  <a:gd name="connsiteX18" fmla="*/ 1352337 w 2031889"/>
                  <a:gd name="connsiteY18" fmla="*/ 0 h 52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31889" h="521147">
                    <a:moveTo>
                      <a:pt x="1352337" y="0"/>
                    </a:moveTo>
                    <a:cubicBezTo>
                      <a:pt x="1398011" y="10540"/>
                      <a:pt x="1441343" y="28107"/>
                      <a:pt x="1485260" y="42160"/>
                    </a:cubicBezTo>
                    <a:cubicBezTo>
                      <a:pt x="1581877" y="73780"/>
                      <a:pt x="1679665" y="101302"/>
                      <a:pt x="1774526" y="137606"/>
                    </a:cubicBezTo>
                    <a:cubicBezTo>
                      <a:pt x="1920330" y="193234"/>
                      <a:pt x="1998795" y="308589"/>
                      <a:pt x="2026316" y="463177"/>
                    </a:cubicBezTo>
                    <a:cubicBezTo>
                      <a:pt x="2029244" y="478401"/>
                      <a:pt x="2029244" y="494797"/>
                      <a:pt x="2032757" y="510022"/>
                    </a:cubicBezTo>
                    <a:cubicBezTo>
                      <a:pt x="2036270" y="524661"/>
                      <a:pt x="2029829" y="526418"/>
                      <a:pt x="2018704" y="525832"/>
                    </a:cubicBezTo>
                    <a:cubicBezTo>
                      <a:pt x="2014605" y="525832"/>
                      <a:pt x="2011091" y="525832"/>
                      <a:pt x="2006993" y="525832"/>
                    </a:cubicBezTo>
                    <a:cubicBezTo>
                      <a:pt x="1347068" y="525832"/>
                      <a:pt x="686557" y="525832"/>
                      <a:pt x="26632" y="525832"/>
                    </a:cubicBezTo>
                    <a:cubicBezTo>
                      <a:pt x="-2646" y="525832"/>
                      <a:pt x="-2060" y="525832"/>
                      <a:pt x="2038" y="495968"/>
                    </a:cubicBezTo>
                    <a:cubicBezTo>
                      <a:pt x="13164" y="415161"/>
                      <a:pt x="36587" y="339624"/>
                      <a:pt x="84017" y="273456"/>
                    </a:cubicBezTo>
                    <a:cubicBezTo>
                      <a:pt x="134375" y="203189"/>
                      <a:pt x="199372" y="153416"/>
                      <a:pt x="280765" y="128823"/>
                    </a:cubicBezTo>
                    <a:cubicBezTo>
                      <a:pt x="406660" y="90762"/>
                      <a:pt x="530213" y="46845"/>
                      <a:pt x="655523" y="6441"/>
                    </a:cubicBezTo>
                    <a:cubicBezTo>
                      <a:pt x="664306" y="3513"/>
                      <a:pt x="673089" y="2342"/>
                      <a:pt x="681873" y="0"/>
                    </a:cubicBezTo>
                    <a:cubicBezTo>
                      <a:pt x="702367" y="14639"/>
                      <a:pt x="709394" y="39232"/>
                      <a:pt x="722276" y="59141"/>
                    </a:cubicBezTo>
                    <a:cubicBezTo>
                      <a:pt x="787859" y="159858"/>
                      <a:pt x="859882" y="254718"/>
                      <a:pt x="953572" y="329670"/>
                    </a:cubicBezTo>
                    <a:cubicBezTo>
                      <a:pt x="996318" y="364217"/>
                      <a:pt x="1039063" y="368316"/>
                      <a:pt x="1085323" y="339038"/>
                    </a:cubicBezTo>
                    <a:cubicBezTo>
                      <a:pt x="1137437" y="306247"/>
                      <a:pt x="1177841" y="261159"/>
                      <a:pt x="1214731" y="212558"/>
                    </a:cubicBezTo>
                    <a:cubicBezTo>
                      <a:pt x="1259234" y="153416"/>
                      <a:pt x="1298466" y="90176"/>
                      <a:pt x="1332429" y="23422"/>
                    </a:cubicBezTo>
                    <a:cubicBezTo>
                      <a:pt x="1337698" y="13468"/>
                      <a:pt x="1342383" y="4099"/>
                      <a:pt x="1352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7FC3BCA-09C8-4DD2-8E93-1BFD1B0BCF04}"/>
                  </a:ext>
                </a:extLst>
              </p:cNvPr>
              <p:cNvSpPr/>
              <p:nvPr/>
            </p:nvSpPr>
            <p:spPr>
              <a:xfrm>
                <a:off x="7984359" y="4464029"/>
                <a:ext cx="1059862" cy="1100851"/>
              </a:xfrm>
              <a:custGeom>
                <a:avLst/>
                <a:gdLst>
                  <a:gd name="connsiteX0" fmla="*/ 1048004 w 1059861"/>
                  <a:gd name="connsiteY0" fmla="*/ 757953 h 1100850"/>
                  <a:gd name="connsiteX1" fmla="*/ 960755 w 1059861"/>
                  <a:gd name="connsiteY1" fmla="*/ 1048976 h 1100850"/>
                  <a:gd name="connsiteX2" fmla="*/ 959584 w 1059861"/>
                  <a:gd name="connsiteY2" fmla="*/ 972268 h 1100850"/>
                  <a:gd name="connsiteX3" fmla="*/ 984178 w 1059861"/>
                  <a:gd name="connsiteY3" fmla="*/ 727505 h 1100850"/>
                  <a:gd name="connsiteX4" fmla="*/ 949044 w 1059861"/>
                  <a:gd name="connsiteY4" fmla="*/ 534270 h 1100850"/>
                  <a:gd name="connsiteX5" fmla="*/ 927379 w 1059861"/>
                  <a:gd name="connsiteY5" fmla="*/ 478642 h 1100850"/>
                  <a:gd name="connsiteX6" fmla="*/ 868823 w 1059861"/>
                  <a:gd name="connsiteY6" fmla="*/ 418329 h 1100850"/>
                  <a:gd name="connsiteX7" fmla="*/ 648653 w 1059861"/>
                  <a:gd name="connsiteY7" fmla="*/ 365043 h 1100850"/>
                  <a:gd name="connsiteX8" fmla="*/ 348261 w 1059861"/>
                  <a:gd name="connsiteY8" fmla="*/ 373827 h 1100850"/>
                  <a:gd name="connsiteX9" fmla="*/ 195430 w 1059861"/>
                  <a:gd name="connsiteY9" fmla="*/ 421843 h 1100850"/>
                  <a:gd name="connsiteX10" fmla="*/ 155026 w 1059861"/>
                  <a:gd name="connsiteY10" fmla="*/ 464003 h 1100850"/>
                  <a:gd name="connsiteX11" fmla="*/ 91786 w 1059861"/>
                  <a:gd name="connsiteY11" fmla="*/ 672462 h 1100850"/>
                  <a:gd name="connsiteX12" fmla="*/ 96470 w 1059861"/>
                  <a:gd name="connsiteY12" fmla="*/ 824122 h 1100850"/>
                  <a:gd name="connsiteX13" fmla="*/ 105254 w 1059861"/>
                  <a:gd name="connsiteY13" fmla="*/ 1102262 h 1100850"/>
                  <a:gd name="connsiteX14" fmla="*/ 30888 w 1059861"/>
                  <a:gd name="connsiteY14" fmla="*/ 770836 h 1100850"/>
                  <a:gd name="connsiteX15" fmla="*/ 1024 w 1059861"/>
                  <a:gd name="connsiteY15" fmla="*/ 550666 h 1100850"/>
                  <a:gd name="connsiteX16" fmla="*/ 9222 w 1059861"/>
                  <a:gd name="connsiteY16" fmla="*/ 403690 h 1100850"/>
                  <a:gd name="connsiteX17" fmla="*/ 127505 w 1059861"/>
                  <a:gd name="connsiteY17" fmla="*/ 161854 h 1100850"/>
                  <a:gd name="connsiteX18" fmla="*/ 299074 w 1059861"/>
                  <a:gd name="connsiteY18" fmla="*/ 47085 h 1100850"/>
                  <a:gd name="connsiteX19" fmla="*/ 810852 w 1059861"/>
                  <a:gd name="connsiteY19" fmla="*/ 55868 h 1100850"/>
                  <a:gd name="connsiteX20" fmla="*/ 1032194 w 1059861"/>
                  <a:gd name="connsiteY20" fmla="*/ 321127 h 1100850"/>
                  <a:gd name="connsiteX21" fmla="*/ 1048004 w 1059861"/>
                  <a:gd name="connsiteY21" fmla="*/ 757953 h 110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9861" h="1100850">
                    <a:moveTo>
                      <a:pt x="1048004" y="757953"/>
                    </a:moveTo>
                    <a:cubicBezTo>
                      <a:pt x="1028095" y="857498"/>
                      <a:pt x="991790" y="952359"/>
                      <a:pt x="960755" y="1048976"/>
                    </a:cubicBezTo>
                    <a:cubicBezTo>
                      <a:pt x="956071" y="1023212"/>
                      <a:pt x="956657" y="998033"/>
                      <a:pt x="959584" y="972268"/>
                    </a:cubicBezTo>
                    <a:cubicBezTo>
                      <a:pt x="967782" y="890875"/>
                      <a:pt x="975394" y="808897"/>
                      <a:pt x="984178" y="727505"/>
                    </a:cubicBezTo>
                    <a:cubicBezTo>
                      <a:pt x="991790" y="659580"/>
                      <a:pt x="970710" y="596925"/>
                      <a:pt x="949044" y="534270"/>
                    </a:cubicBezTo>
                    <a:cubicBezTo>
                      <a:pt x="942603" y="515532"/>
                      <a:pt x="932649" y="497380"/>
                      <a:pt x="927379" y="478642"/>
                    </a:cubicBezTo>
                    <a:cubicBezTo>
                      <a:pt x="918595" y="447607"/>
                      <a:pt x="896929" y="431212"/>
                      <a:pt x="868823" y="418329"/>
                    </a:cubicBezTo>
                    <a:cubicBezTo>
                      <a:pt x="798556" y="386123"/>
                      <a:pt x="724189" y="372656"/>
                      <a:pt x="648653" y="365043"/>
                    </a:cubicBezTo>
                    <a:cubicBezTo>
                      <a:pt x="548522" y="355089"/>
                      <a:pt x="447806" y="356845"/>
                      <a:pt x="348261" y="373827"/>
                    </a:cubicBezTo>
                    <a:cubicBezTo>
                      <a:pt x="294975" y="383196"/>
                      <a:pt x="243446" y="396078"/>
                      <a:pt x="195430" y="421843"/>
                    </a:cubicBezTo>
                    <a:cubicBezTo>
                      <a:pt x="177277" y="431797"/>
                      <a:pt x="163224" y="444094"/>
                      <a:pt x="155026" y="464003"/>
                    </a:cubicBezTo>
                    <a:cubicBezTo>
                      <a:pt x="127505" y="531928"/>
                      <a:pt x="100569" y="599267"/>
                      <a:pt x="91786" y="672462"/>
                    </a:cubicBezTo>
                    <a:cubicBezTo>
                      <a:pt x="85930" y="722820"/>
                      <a:pt x="93543" y="773764"/>
                      <a:pt x="96470" y="824122"/>
                    </a:cubicBezTo>
                    <a:cubicBezTo>
                      <a:pt x="101155" y="916640"/>
                      <a:pt x="112281" y="1009158"/>
                      <a:pt x="105254" y="1102262"/>
                    </a:cubicBezTo>
                    <a:cubicBezTo>
                      <a:pt x="73048" y="993348"/>
                      <a:pt x="51968" y="882092"/>
                      <a:pt x="30888" y="770836"/>
                    </a:cubicBezTo>
                    <a:cubicBezTo>
                      <a:pt x="15663" y="697641"/>
                      <a:pt x="-4831" y="624446"/>
                      <a:pt x="1024" y="550666"/>
                    </a:cubicBezTo>
                    <a:cubicBezTo>
                      <a:pt x="5123" y="501479"/>
                      <a:pt x="8637" y="452877"/>
                      <a:pt x="9222" y="403690"/>
                    </a:cubicBezTo>
                    <a:cubicBezTo>
                      <a:pt x="10393" y="310587"/>
                      <a:pt x="73048" y="233878"/>
                      <a:pt x="127505" y="161854"/>
                    </a:cubicBezTo>
                    <a:cubicBezTo>
                      <a:pt x="172008" y="103299"/>
                      <a:pt x="233491" y="72264"/>
                      <a:pt x="299074" y="47085"/>
                    </a:cubicBezTo>
                    <a:cubicBezTo>
                      <a:pt x="470643" y="-18498"/>
                      <a:pt x="642211" y="-15570"/>
                      <a:pt x="810852" y="55868"/>
                    </a:cubicBezTo>
                    <a:cubicBezTo>
                      <a:pt x="929135" y="105641"/>
                      <a:pt x="1002330" y="195817"/>
                      <a:pt x="1032194" y="321127"/>
                    </a:cubicBezTo>
                    <a:cubicBezTo>
                      <a:pt x="1066741" y="466345"/>
                      <a:pt x="1073183" y="611564"/>
                      <a:pt x="1048004" y="757953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0B5FE92-8AC5-4716-A408-89AE5E8E495F}"/>
                  </a:ext>
                </a:extLst>
              </p:cNvPr>
              <p:cNvSpPr/>
              <p:nvPr/>
            </p:nvSpPr>
            <p:spPr>
              <a:xfrm>
                <a:off x="8076145" y="5624110"/>
                <a:ext cx="878338" cy="363047"/>
              </a:xfrm>
              <a:custGeom>
                <a:avLst/>
                <a:gdLst>
                  <a:gd name="connsiteX0" fmla="*/ 668708 w 878338"/>
                  <a:gd name="connsiteY0" fmla="*/ 295859 h 363046"/>
                  <a:gd name="connsiteX1" fmla="*/ 247106 w 878338"/>
                  <a:gd name="connsiteY1" fmla="*/ 302886 h 363046"/>
                  <a:gd name="connsiteX2" fmla="*/ 230710 w 878338"/>
                  <a:gd name="connsiteY2" fmla="*/ 294103 h 363046"/>
                  <a:gd name="connsiteX3" fmla="*/ 169812 w 878338"/>
                  <a:gd name="connsiteY3" fmla="*/ 246087 h 363046"/>
                  <a:gd name="connsiteX4" fmla="*/ 3513 w 878338"/>
                  <a:gd name="connsiteY4" fmla="*/ 30601 h 363046"/>
                  <a:gd name="connsiteX5" fmla="*/ 0 w 878338"/>
                  <a:gd name="connsiteY5" fmla="*/ 19475 h 363046"/>
                  <a:gd name="connsiteX6" fmla="*/ 10540 w 878338"/>
                  <a:gd name="connsiteY6" fmla="*/ 27088 h 363046"/>
                  <a:gd name="connsiteX7" fmla="*/ 307418 w 878338"/>
                  <a:gd name="connsiteY7" fmla="*/ 235547 h 363046"/>
                  <a:gd name="connsiteX8" fmla="*/ 423359 w 878338"/>
                  <a:gd name="connsiteY8" fmla="*/ 222664 h 363046"/>
                  <a:gd name="connsiteX9" fmla="*/ 462591 w 878338"/>
                  <a:gd name="connsiteY9" fmla="*/ 219737 h 363046"/>
                  <a:gd name="connsiteX10" fmla="*/ 666951 w 878338"/>
                  <a:gd name="connsiteY10" fmla="*/ 200413 h 363046"/>
                  <a:gd name="connsiteX11" fmla="*/ 869555 w 878338"/>
                  <a:gd name="connsiteY11" fmla="*/ 8935 h 363046"/>
                  <a:gd name="connsiteX12" fmla="*/ 881266 w 878338"/>
                  <a:gd name="connsiteY12" fmla="*/ 152 h 363046"/>
                  <a:gd name="connsiteX13" fmla="*/ 668708 w 878338"/>
                  <a:gd name="connsiteY13" fmla="*/ 295859 h 3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8338" h="363046">
                    <a:moveTo>
                      <a:pt x="668708" y="295859"/>
                    </a:moveTo>
                    <a:cubicBezTo>
                      <a:pt x="529345" y="382522"/>
                      <a:pt x="389396" y="391891"/>
                      <a:pt x="247106" y="302886"/>
                    </a:cubicBezTo>
                    <a:cubicBezTo>
                      <a:pt x="241836" y="299958"/>
                      <a:pt x="236566" y="297030"/>
                      <a:pt x="230710" y="294103"/>
                    </a:cubicBezTo>
                    <a:cubicBezTo>
                      <a:pt x="212558" y="275365"/>
                      <a:pt x="189721" y="262482"/>
                      <a:pt x="169812" y="246087"/>
                    </a:cubicBezTo>
                    <a:cubicBezTo>
                      <a:pt x="96617" y="187531"/>
                      <a:pt x="35134" y="120777"/>
                      <a:pt x="3513" y="30601"/>
                    </a:cubicBezTo>
                    <a:cubicBezTo>
                      <a:pt x="2342" y="27088"/>
                      <a:pt x="1171" y="23574"/>
                      <a:pt x="0" y="19475"/>
                    </a:cubicBezTo>
                    <a:cubicBezTo>
                      <a:pt x="6441" y="18890"/>
                      <a:pt x="7612" y="24160"/>
                      <a:pt x="10540" y="27088"/>
                    </a:cubicBezTo>
                    <a:cubicBezTo>
                      <a:pt x="89005" y="125462"/>
                      <a:pt x="182694" y="203926"/>
                      <a:pt x="307418" y="235547"/>
                    </a:cubicBezTo>
                    <a:cubicBezTo>
                      <a:pt x="346651" y="245501"/>
                      <a:pt x="386469" y="243159"/>
                      <a:pt x="423359" y="222664"/>
                    </a:cubicBezTo>
                    <a:cubicBezTo>
                      <a:pt x="436241" y="215638"/>
                      <a:pt x="449124" y="212710"/>
                      <a:pt x="462591" y="219737"/>
                    </a:cubicBezTo>
                    <a:cubicBezTo>
                      <a:pt x="534615" y="254870"/>
                      <a:pt x="601369" y="240817"/>
                      <a:pt x="666951" y="200413"/>
                    </a:cubicBezTo>
                    <a:cubicBezTo>
                      <a:pt x="747759" y="150055"/>
                      <a:pt x="815684" y="87400"/>
                      <a:pt x="869555" y="8935"/>
                    </a:cubicBezTo>
                    <a:cubicBezTo>
                      <a:pt x="872483" y="4836"/>
                      <a:pt x="874239" y="-1019"/>
                      <a:pt x="881266" y="152"/>
                    </a:cubicBezTo>
                    <a:cubicBezTo>
                      <a:pt x="858430" y="133074"/>
                      <a:pt x="779379" y="225592"/>
                      <a:pt x="668708" y="295859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9C3066-7724-4E0D-B7B7-85B4B2C32BE8}"/>
              </a:ext>
            </a:extLst>
          </p:cNvPr>
          <p:cNvGrpSpPr/>
          <p:nvPr/>
        </p:nvGrpSpPr>
        <p:grpSpPr>
          <a:xfrm>
            <a:off x="7327071" y="4243371"/>
            <a:ext cx="1247857" cy="1247857"/>
            <a:chOff x="5914525" y="3222230"/>
            <a:chExt cx="1741367" cy="174136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01228B-2E48-4E2E-ABAC-C3642B395217}"/>
                </a:ext>
              </a:extLst>
            </p:cNvPr>
            <p:cNvSpPr/>
            <p:nvPr/>
          </p:nvSpPr>
          <p:spPr>
            <a:xfrm>
              <a:off x="5914525" y="322223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AE3239D-AFD7-4E9D-998D-850D91A18BC4}"/>
                </a:ext>
              </a:extLst>
            </p:cNvPr>
            <p:cNvGrpSpPr/>
            <p:nvPr/>
          </p:nvGrpSpPr>
          <p:grpSpPr>
            <a:xfrm>
              <a:off x="6188520" y="3478652"/>
              <a:ext cx="1193376" cy="1228522"/>
              <a:chOff x="6162914" y="3415961"/>
              <a:chExt cx="1193376" cy="122852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8642E2B-E707-42CF-96EB-A05AB32C9A09}"/>
                  </a:ext>
                </a:extLst>
              </p:cNvPr>
              <p:cNvSpPr/>
              <p:nvPr/>
            </p:nvSpPr>
            <p:spPr>
              <a:xfrm>
                <a:off x="6461289" y="3415961"/>
                <a:ext cx="605647" cy="1035692"/>
              </a:xfrm>
              <a:custGeom>
                <a:avLst/>
                <a:gdLst>
                  <a:gd name="connsiteX0" fmla="*/ 216364 w 989594"/>
                  <a:gd name="connsiteY0" fmla="*/ 1501182 h 1692265"/>
                  <a:gd name="connsiteX1" fmla="*/ 128530 w 989594"/>
                  <a:gd name="connsiteY1" fmla="*/ 1386412 h 1692265"/>
                  <a:gd name="connsiteX2" fmla="*/ 36597 w 989594"/>
                  <a:gd name="connsiteY2" fmla="*/ 1159215 h 1692265"/>
                  <a:gd name="connsiteX3" fmla="*/ 35426 w 989594"/>
                  <a:gd name="connsiteY3" fmla="*/ 1145162 h 1692265"/>
                  <a:gd name="connsiteX4" fmla="*/ 13175 w 989594"/>
                  <a:gd name="connsiteY4" fmla="*/ 938460 h 1692265"/>
                  <a:gd name="connsiteX5" fmla="*/ 2635 w 989594"/>
                  <a:gd name="connsiteY5" fmla="*/ 839500 h 1692265"/>
                  <a:gd name="connsiteX6" fmla="*/ 6734 w 989594"/>
                  <a:gd name="connsiteY6" fmla="*/ 783872 h 1692265"/>
                  <a:gd name="connsiteX7" fmla="*/ 1464 w 989594"/>
                  <a:gd name="connsiteY7" fmla="*/ 670274 h 1692265"/>
                  <a:gd name="connsiteX8" fmla="*/ 3806 w 989594"/>
                  <a:gd name="connsiteY8" fmla="*/ 643338 h 1692265"/>
                  <a:gd name="connsiteX9" fmla="*/ 1464 w 989594"/>
                  <a:gd name="connsiteY9" fmla="*/ 458301 h 1692265"/>
                  <a:gd name="connsiteX10" fmla="*/ 43624 w 989594"/>
                  <a:gd name="connsiteY10" fmla="*/ 223492 h 1692265"/>
                  <a:gd name="connsiteX11" fmla="*/ 50065 w 989594"/>
                  <a:gd name="connsiteY11" fmla="*/ 206511 h 1692265"/>
                  <a:gd name="connsiteX12" fmla="*/ 65875 w 989594"/>
                  <a:gd name="connsiteY12" fmla="*/ 169035 h 1692265"/>
                  <a:gd name="connsiteX13" fmla="*/ 139656 w 989594"/>
                  <a:gd name="connsiteY13" fmla="*/ 101110 h 1692265"/>
                  <a:gd name="connsiteX14" fmla="*/ 165420 w 989594"/>
                  <a:gd name="connsiteY14" fmla="*/ 85300 h 1692265"/>
                  <a:gd name="connsiteX15" fmla="*/ 296000 w 989594"/>
                  <a:gd name="connsiteY15" fmla="*/ 27915 h 1692265"/>
                  <a:gd name="connsiteX16" fmla="*/ 481037 w 989594"/>
                  <a:gd name="connsiteY16" fmla="*/ 2151 h 1692265"/>
                  <a:gd name="connsiteX17" fmla="*/ 776158 w 989594"/>
                  <a:gd name="connsiteY17" fmla="*/ 57193 h 1692265"/>
                  <a:gd name="connsiteX18" fmla="*/ 900297 w 989594"/>
                  <a:gd name="connsiteY18" fmla="*/ 173720 h 1692265"/>
                  <a:gd name="connsiteX19" fmla="*/ 993401 w 989594"/>
                  <a:gd name="connsiteY19" fmla="*/ 525641 h 1692265"/>
                  <a:gd name="connsiteX20" fmla="*/ 988716 w 989594"/>
                  <a:gd name="connsiteY20" fmla="*/ 647437 h 1692265"/>
                  <a:gd name="connsiteX21" fmla="*/ 991059 w 989594"/>
                  <a:gd name="connsiteY21" fmla="*/ 674958 h 1692265"/>
                  <a:gd name="connsiteX22" fmla="*/ 981690 w 989594"/>
                  <a:gd name="connsiteY22" fmla="*/ 874634 h 1692265"/>
                  <a:gd name="connsiteX23" fmla="*/ 965880 w 989594"/>
                  <a:gd name="connsiteY23" fmla="*/ 953099 h 1692265"/>
                  <a:gd name="connsiteX24" fmla="*/ 955339 w 989594"/>
                  <a:gd name="connsiteY24" fmla="*/ 1105344 h 1692265"/>
                  <a:gd name="connsiteX25" fmla="*/ 911423 w 989594"/>
                  <a:gd name="connsiteY25" fmla="*/ 1322001 h 1692265"/>
                  <a:gd name="connsiteX26" fmla="*/ 832372 w 989594"/>
                  <a:gd name="connsiteY26" fmla="*/ 1481273 h 1692265"/>
                  <a:gd name="connsiteX27" fmla="*/ 810121 w 989594"/>
                  <a:gd name="connsiteY27" fmla="*/ 1511136 h 1692265"/>
                  <a:gd name="connsiteX28" fmla="*/ 777330 w 989594"/>
                  <a:gd name="connsiteY28" fmla="*/ 1555639 h 1692265"/>
                  <a:gd name="connsiteX29" fmla="*/ 644993 w 989594"/>
                  <a:gd name="connsiteY29" fmla="*/ 1663382 h 1692265"/>
                  <a:gd name="connsiteX30" fmla="*/ 517341 w 989594"/>
                  <a:gd name="connsiteY30" fmla="*/ 1692660 h 1692265"/>
                  <a:gd name="connsiteX31" fmla="*/ 304783 w 989594"/>
                  <a:gd name="connsiteY31" fmla="*/ 1592529 h 1692265"/>
                  <a:gd name="connsiteX32" fmla="*/ 231003 w 989594"/>
                  <a:gd name="connsiteY32" fmla="*/ 1524019 h 1692265"/>
                  <a:gd name="connsiteX33" fmla="*/ 216364 w 989594"/>
                  <a:gd name="connsiteY33" fmla="*/ 1501182 h 169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594" h="1692265">
                    <a:moveTo>
                      <a:pt x="216364" y="1501182"/>
                    </a:moveTo>
                    <a:cubicBezTo>
                      <a:pt x="186501" y="1463120"/>
                      <a:pt x="153709" y="1427987"/>
                      <a:pt x="128530" y="1386412"/>
                    </a:cubicBezTo>
                    <a:cubicBezTo>
                      <a:pt x="85784" y="1316731"/>
                      <a:pt x="59434" y="1272814"/>
                      <a:pt x="36597" y="1159215"/>
                    </a:cubicBezTo>
                    <a:cubicBezTo>
                      <a:pt x="36597" y="1154531"/>
                      <a:pt x="37183" y="1149261"/>
                      <a:pt x="35426" y="1145162"/>
                    </a:cubicBezTo>
                    <a:cubicBezTo>
                      <a:pt x="16103" y="1065526"/>
                      <a:pt x="23130" y="1008141"/>
                      <a:pt x="13175" y="938460"/>
                    </a:cubicBezTo>
                    <a:cubicBezTo>
                      <a:pt x="2635" y="906254"/>
                      <a:pt x="878" y="872877"/>
                      <a:pt x="2635" y="839500"/>
                    </a:cubicBezTo>
                    <a:cubicBezTo>
                      <a:pt x="3806" y="820762"/>
                      <a:pt x="3806" y="802024"/>
                      <a:pt x="6734" y="783872"/>
                    </a:cubicBezTo>
                    <a:cubicBezTo>
                      <a:pt x="12590" y="745225"/>
                      <a:pt x="7319" y="707749"/>
                      <a:pt x="1464" y="670274"/>
                    </a:cubicBezTo>
                    <a:cubicBezTo>
                      <a:pt x="293" y="661490"/>
                      <a:pt x="-2049" y="651536"/>
                      <a:pt x="3806" y="643338"/>
                    </a:cubicBezTo>
                    <a:cubicBezTo>
                      <a:pt x="-878" y="581854"/>
                      <a:pt x="-293" y="520371"/>
                      <a:pt x="1464" y="458301"/>
                    </a:cubicBezTo>
                    <a:cubicBezTo>
                      <a:pt x="4392" y="373981"/>
                      <a:pt x="10247" y="298444"/>
                      <a:pt x="43624" y="223492"/>
                    </a:cubicBezTo>
                    <a:cubicBezTo>
                      <a:pt x="45966" y="218222"/>
                      <a:pt x="51236" y="212952"/>
                      <a:pt x="50065" y="206511"/>
                    </a:cubicBezTo>
                    <a:cubicBezTo>
                      <a:pt x="49480" y="191286"/>
                      <a:pt x="57678" y="179575"/>
                      <a:pt x="65875" y="169035"/>
                    </a:cubicBezTo>
                    <a:cubicBezTo>
                      <a:pt x="81685" y="149712"/>
                      <a:pt x="116233" y="113993"/>
                      <a:pt x="139656" y="101110"/>
                    </a:cubicBezTo>
                    <a:cubicBezTo>
                      <a:pt x="147854" y="94669"/>
                      <a:pt x="156051" y="89399"/>
                      <a:pt x="165420" y="85300"/>
                    </a:cubicBezTo>
                    <a:cubicBezTo>
                      <a:pt x="209337" y="66562"/>
                      <a:pt x="253254" y="48410"/>
                      <a:pt x="296000" y="27915"/>
                    </a:cubicBezTo>
                    <a:cubicBezTo>
                      <a:pt x="355142" y="-191"/>
                      <a:pt x="416625" y="-3119"/>
                      <a:pt x="481037" y="2151"/>
                    </a:cubicBezTo>
                    <a:cubicBezTo>
                      <a:pt x="581753" y="10349"/>
                      <a:pt x="680712" y="22060"/>
                      <a:pt x="776158" y="57193"/>
                    </a:cubicBezTo>
                    <a:cubicBezTo>
                      <a:pt x="830615" y="77688"/>
                      <a:pt x="872776" y="122776"/>
                      <a:pt x="900297" y="173720"/>
                    </a:cubicBezTo>
                    <a:cubicBezTo>
                      <a:pt x="960024" y="283219"/>
                      <a:pt x="998671" y="398574"/>
                      <a:pt x="993401" y="525641"/>
                    </a:cubicBezTo>
                    <a:cubicBezTo>
                      <a:pt x="991644" y="566044"/>
                      <a:pt x="991059" y="606448"/>
                      <a:pt x="988716" y="647437"/>
                    </a:cubicBezTo>
                    <a:cubicBezTo>
                      <a:pt x="993401" y="656220"/>
                      <a:pt x="992815" y="665589"/>
                      <a:pt x="991059" y="674958"/>
                    </a:cubicBezTo>
                    <a:cubicBezTo>
                      <a:pt x="978762" y="741126"/>
                      <a:pt x="983446" y="807880"/>
                      <a:pt x="981690" y="874634"/>
                    </a:cubicBezTo>
                    <a:cubicBezTo>
                      <a:pt x="981104" y="901569"/>
                      <a:pt x="982275" y="929091"/>
                      <a:pt x="965880" y="953099"/>
                    </a:cubicBezTo>
                    <a:cubicBezTo>
                      <a:pt x="951241" y="1002871"/>
                      <a:pt x="955339" y="1053815"/>
                      <a:pt x="955339" y="1105344"/>
                    </a:cubicBezTo>
                    <a:cubicBezTo>
                      <a:pt x="954754" y="1179710"/>
                      <a:pt x="923719" y="1249977"/>
                      <a:pt x="911423" y="1322001"/>
                    </a:cubicBezTo>
                    <a:cubicBezTo>
                      <a:pt x="900882" y="1383484"/>
                      <a:pt x="867506" y="1432671"/>
                      <a:pt x="832372" y="1481273"/>
                    </a:cubicBezTo>
                    <a:cubicBezTo>
                      <a:pt x="825345" y="1491227"/>
                      <a:pt x="817148" y="1501182"/>
                      <a:pt x="810121" y="1511136"/>
                    </a:cubicBezTo>
                    <a:cubicBezTo>
                      <a:pt x="805436" y="1530460"/>
                      <a:pt x="790797" y="1543342"/>
                      <a:pt x="777330" y="1555639"/>
                    </a:cubicBezTo>
                    <a:cubicBezTo>
                      <a:pt x="734584" y="1593700"/>
                      <a:pt x="691838" y="1631176"/>
                      <a:pt x="644993" y="1663382"/>
                    </a:cubicBezTo>
                    <a:cubicBezTo>
                      <a:pt x="606346" y="1689732"/>
                      <a:pt x="561844" y="1693245"/>
                      <a:pt x="517341" y="1692660"/>
                    </a:cubicBezTo>
                    <a:cubicBezTo>
                      <a:pt x="431850" y="1691488"/>
                      <a:pt x="363339" y="1651670"/>
                      <a:pt x="304783" y="1592529"/>
                    </a:cubicBezTo>
                    <a:cubicBezTo>
                      <a:pt x="280776" y="1568521"/>
                      <a:pt x="253840" y="1548612"/>
                      <a:pt x="231003" y="1524019"/>
                    </a:cubicBezTo>
                    <a:cubicBezTo>
                      <a:pt x="224562" y="1517578"/>
                      <a:pt x="216364" y="1511722"/>
                      <a:pt x="216364" y="1501182"/>
                    </a:cubicBezTo>
                    <a:close/>
                  </a:path>
                </a:pathLst>
              </a:custGeom>
              <a:solidFill>
                <a:srgbClr val="714B2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066C961-C293-491B-B52A-C3431E515CFC}"/>
                  </a:ext>
                </a:extLst>
              </p:cNvPr>
              <p:cNvSpPr/>
              <p:nvPr/>
            </p:nvSpPr>
            <p:spPr>
              <a:xfrm>
                <a:off x="6162914" y="4357786"/>
                <a:ext cx="1193376" cy="286697"/>
              </a:xfrm>
              <a:custGeom>
                <a:avLst/>
                <a:gdLst>
                  <a:gd name="connsiteX0" fmla="*/ 1948526 w 1949911"/>
                  <a:gd name="connsiteY0" fmla="*/ 469970 h 468447"/>
                  <a:gd name="connsiteX1" fmla="*/ 1143968 w 1949911"/>
                  <a:gd name="connsiteY1" fmla="*/ 469970 h 468447"/>
                  <a:gd name="connsiteX2" fmla="*/ 27307 w 1949911"/>
                  <a:gd name="connsiteY2" fmla="*/ 469970 h 468447"/>
                  <a:gd name="connsiteX3" fmla="*/ 2128 w 1949911"/>
                  <a:gd name="connsiteY3" fmla="*/ 440107 h 468447"/>
                  <a:gd name="connsiteX4" fmla="*/ 53071 w 1949911"/>
                  <a:gd name="connsiteY4" fmla="*/ 275565 h 468447"/>
                  <a:gd name="connsiteX5" fmla="*/ 278511 w 1949911"/>
                  <a:gd name="connsiteY5" fmla="*/ 94041 h 468447"/>
                  <a:gd name="connsiteX6" fmla="*/ 557238 w 1949911"/>
                  <a:gd name="connsiteY6" fmla="*/ 6208 h 468447"/>
                  <a:gd name="connsiteX7" fmla="*/ 581831 w 1949911"/>
                  <a:gd name="connsiteY7" fmla="*/ 352 h 468447"/>
                  <a:gd name="connsiteX8" fmla="*/ 596470 w 1949911"/>
                  <a:gd name="connsiteY8" fmla="*/ 29044 h 468447"/>
                  <a:gd name="connsiteX9" fmla="*/ 885151 w 1949911"/>
                  <a:gd name="connsiteY9" fmla="*/ 335877 h 468447"/>
                  <a:gd name="connsiteX10" fmla="*/ 1067259 w 1949911"/>
                  <a:gd name="connsiteY10" fmla="*/ 331193 h 468447"/>
                  <a:gd name="connsiteX11" fmla="*/ 1354769 w 1949911"/>
                  <a:gd name="connsiteY11" fmla="*/ 36071 h 468447"/>
                  <a:gd name="connsiteX12" fmla="*/ 1375849 w 1949911"/>
                  <a:gd name="connsiteY12" fmla="*/ 938 h 468447"/>
                  <a:gd name="connsiteX13" fmla="*/ 1677997 w 1949911"/>
                  <a:gd name="connsiteY13" fmla="*/ 96384 h 468447"/>
                  <a:gd name="connsiteX14" fmla="*/ 1947940 w 1949911"/>
                  <a:gd name="connsiteY14" fmla="*/ 423126 h 468447"/>
                  <a:gd name="connsiteX15" fmla="*/ 1948526 w 1949911"/>
                  <a:gd name="connsiteY15" fmla="*/ 469970 h 4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49911" h="468447">
                    <a:moveTo>
                      <a:pt x="1948526" y="469970"/>
                    </a:moveTo>
                    <a:cubicBezTo>
                      <a:pt x="1680340" y="469970"/>
                      <a:pt x="1412154" y="469970"/>
                      <a:pt x="1143968" y="469970"/>
                    </a:cubicBezTo>
                    <a:cubicBezTo>
                      <a:pt x="771552" y="469970"/>
                      <a:pt x="399722" y="469970"/>
                      <a:pt x="27307" y="469970"/>
                    </a:cubicBezTo>
                    <a:cubicBezTo>
                      <a:pt x="-3142" y="469970"/>
                      <a:pt x="-1971" y="469970"/>
                      <a:pt x="2128" y="440107"/>
                    </a:cubicBezTo>
                    <a:cubicBezTo>
                      <a:pt x="10325" y="382722"/>
                      <a:pt x="24964" y="327094"/>
                      <a:pt x="53071" y="275565"/>
                    </a:cubicBezTo>
                    <a:cubicBezTo>
                      <a:pt x="103429" y="184803"/>
                      <a:pt x="178381" y="122734"/>
                      <a:pt x="278511" y="94041"/>
                    </a:cubicBezTo>
                    <a:cubicBezTo>
                      <a:pt x="372201" y="67691"/>
                      <a:pt x="464134" y="34900"/>
                      <a:pt x="557238" y="6208"/>
                    </a:cubicBezTo>
                    <a:cubicBezTo>
                      <a:pt x="565435" y="3865"/>
                      <a:pt x="573048" y="-1405"/>
                      <a:pt x="581831" y="352"/>
                    </a:cubicBezTo>
                    <a:cubicBezTo>
                      <a:pt x="591786" y="7379"/>
                      <a:pt x="592371" y="19090"/>
                      <a:pt x="596470" y="29044"/>
                    </a:cubicBezTo>
                    <a:cubicBezTo>
                      <a:pt x="650341" y="171335"/>
                      <a:pt x="744031" y="274394"/>
                      <a:pt x="885151" y="335877"/>
                    </a:cubicBezTo>
                    <a:cubicBezTo>
                      <a:pt x="948391" y="363399"/>
                      <a:pt x="1005776" y="359885"/>
                      <a:pt x="1067259" y="331193"/>
                    </a:cubicBezTo>
                    <a:cubicBezTo>
                      <a:pt x="1200181" y="267952"/>
                      <a:pt x="1296213" y="170750"/>
                      <a:pt x="1354769" y="36071"/>
                    </a:cubicBezTo>
                    <a:cubicBezTo>
                      <a:pt x="1360039" y="23774"/>
                      <a:pt x="1362381" y="8550"/>
                      <a:pt x="1375849" y="938"/>
                    </a:cubicBezTo>
                    <a:cubicBezTo>
                      <a:pt x="1477151" y="31972"/>
                      <a:pt x="1577281" y="64763"/>
                      <a:pt x="1677997" y="96384"/>
                    </a:cubicBezTo>
                    <a:cubicBezTo>
                      <a:pt x="1836684" y="146742"/>
                      <a:pt x="1922761" y="260926"/>
                      <a:pt x="1947940" y="423126"/>
                    </a:cubicBezTo>
                    <a:cubicBezTo>
                      <a:pt x="1950282" y="438350"/>
                      <a:pt x="1958480" y="454160"/>
                      <a:pt x="1948526" y="4699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5963E67-371E-4F8A-8BA8-896715128485}"/>
                  </a:ext>
                </a:extLst>
              </p:cNvPr>
              <p:cNvSpPr/>
              <p:nvPr/>
            </p:nvSpPr>
            <p:spPr>
              <a:xfrm>
                <a:off x="6413005" y="3571603"/>
                <a:ext cx="696472" cy="1011170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D920363-D4CA-4437-B86D-A00F14D74C9B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3058887" y="795527"/>
            <a:ext cx="1173284" cy="2020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4B8488-C121-43A9-99D0-1B28A12DA551}"/>
              </a:ext>
            </a:extLst>
          </p:cNvPr>
          <p:cNvCxnSpPr>
            <a:cxnSpLocks/>
          </p:cNvCxnSpPr>
          <p:nvPr/>
        </p:nvCxnSpPr>
        <p:spPr>
          <a:xfrm>
            <a:off x="3037867" y="2263299"/>
            <a:ext cx="698949" cy="10720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2E6A462-67EB-4176-8697-725D3121EF47}"/>
              </a:ext>
            </a:extLst>
          </p:cNvPr>
          <p:cNvCxnSpPr>
            <a:cxnSpLocks/>
            <a:stCxn id="114" idx="4"/>
            <a:endCxn id="112" idx="7"/>
          </p:cNvCxnSpPr>
          <p:nvPr/>
        </p:nvCxnSpPr>
        <p:spPr>
          <a:xfrm flipH="1">
            <a:off x="4870878" y="4552894"/>
            <a:ext cx="709951" cy="13523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91B115-C794-40CA-BF01-8989E048B844}"/>
              </a:ext>
            </a:extLst>
          </p:cNvPr>
          <p:cNvCxnSpPr>
            <a:cxnSpLocks/>
          </p:cNvCxnSpPr>
          <p:nvPr/>
        </p:nvCxnSpPr>
        <p:spPr>
          <a:xfrm flipH="1">
            <a:off x="7951000" y="3327426"/>
            <a:ext cx="129695" cy="9159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3895CB-8F32-44BA-9082-7724AA0E2D1C}"/>
              </a:ext>
            </a:extLst>
          </p:cNvPr>
          <p:cNvCxnSpPr>
            <a:cxnSpLocks/>
          </p:cNvCxnSpPr>
          <p:nvPr/>
        </p:nvCxnSpPr>
        <p:spPr>
          <a:xfrm flipH="1">
            <a:off x="4208141" y="3379314"/>
            <a:ext cx="475310" cy="1512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214C6B6-77F1-4AE1-A659-5D88F3151B82}"/>
              </a:ext>
            </a:extLst>
          </p:cNvPr>
          <p:cNvCxnSpPr>
            <a:cxnSpLocks/>
            <a:endCxn id="117" idx="6"/>
          </p:cNvCxnSpPr>
          <p:nvPr/>
        </p:nvCxnSpPr>
        <p:spPr>
          <a:xfrm flipH="1" flipV="1">
            <a:off x="6208183" y="1894661"/>
            <a:ext cx="1535663" cy="6195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710CF-8296-4333-A9E6-819BF3F8C626}"/>
              </a:ext>
            </a:extLst>
          </p:cNvPr>
          <p:cNvCxnSpPr>
            <a:cxnSpLocks/>
            <a:endCxn id="115" idx="5"/>
          </p:cNvCxnSpPr>
          <p:nvPr/>
        </p:nvCxnSpPr>
        <p:spPr>
          <a:xfrm flipH="1" flipV="1">
            <a:off x="6718468" y="3251084"/>
            <a:ext cx="791347" cy="11750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E21600D-D255-47B7-AED6-0552E522933C}"/>
              </a:ext>
            </a:extLst>
          </p:cNvPr>
          <p:cNvSpPr/>
          <p:nvPr/>
        </p:nvSpPr>
        <p:spPr>
          <a:xfrm>
            <a:off x="4232171" y="642894"/>
            <a:ext cx="305266" cy="305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5E4924C-EF28-4D15-B5F7-3649F1E9BEB1}"/>
              </a:ext>
            </a:extLst>
          </p:cNvPr>
          <p:cNvSpPr/>
          <p:nvPr/>
        </p:nvSpPr>
        <p:spPr>
          <a:xfrm>
            <a:off x="4740399" y="5882820"/>
            <a:ext cx="152866" cy="15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79CF290-E381-4F82-8C77-AA30FCE6177A}"/>
              </a:ext>
            </a:extLst>
          </p:cNvPr>
          <p:cNvSpPr/>
          <p:nvPr/>
        </p:nvSpPr>
        <p:spPr>
          <a:xfrm>
            <a:off x="1080560" y="3000081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6EFE35E-CB4B-4E4F-96FD-8CDBFB9027E4}"/>
              </a:ext>
            </a:extLst>
          </p:cNvPr>
          <p:cNvSpPr/>
          <p:nvPr/>
        </p:nvSpPr>
        <p:spPr>
          <a:xfrm>
            <a:off x="5468051" y="4327338"/>
            <a:ext cx="225556" cy="225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BE943A0-BF81-4E3F-B9A1-88E846B80DD5}"/>
              </a:ext>
            </a:extLst>
          </p:cNvPr>
          <p:cNvSpPr/>
          <p:nvPr/>
        </p:nvSpPr>
        <p:spPr>
          <a:xfrm>
            <a:off x="6531128" y="3063744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9F0199D-F940-4A6A-9F2B-77ADDA17E0CC}"/>
              </a:ext>
            </a:extLst>
          </p:cNvPr>
          <p:cNvSpPr/>
          <p:nvPr/>
        </p:nvSpPr>
        <p:spPr>
          <a:xfrm>
            <a:off x="6974537" y="860838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1DDFEE9-2A16-4D69-AB6F-406BE040D946}"/>
              </a:ext>
            </a:extLst>
          </p:cNvPr>
          <p:cNvSpPr/>
          <p:nvPr/>
        </p:nvSpPr>
        <p:spPr>
          <a:xfrm>
            <a:off x="6051993" y="1816566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119" name="Freeform 23">
            <a:extLst>
              <a:ext uri="{FF2B5EF4-FFF2-40B4-BE49-F238E27FC236}">
                <a16:creationId xmlns:a16="http://schemas.microsoft.com/office/drawing/2014/main" id="{591A26A0-70AD-4690-819B-2484FB72F9B9}"/>
              </a:ext>
            </a:extLst>
          </p:cNvPr>
          <p:cNvSpPr>
            <a:spLocks noChangeAspect="1"/>
          </p:cNvSpPr>
          <p:nvPr/>
        </p:nvSpPr>
        <p:spPr>
          <a:xfrm flipH="1">
            <a:off x="1624630" y="4673975"/>
            <a:ext cx="1129850" cy="718890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isometricTopUp">
              <a:rot lat="19500000" lon="1800000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A86EFA3-F62B-4F80-BFC1-4EE4C749CB8D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1190301" y="3219563"/>
            <a:ext cx="764000" cy="14488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DF331C0-36C6-45D4-A4AB-FD0210D2D555}"/>
              </a:ext>
            </a:extLst>
          </p:cNvPr>
          <p:cNvCxnSpPr>
            <a:cxnSpLocks/>
            <a:endCxn id="113" idx="0"/>
          </p:cNvCxnSpPr>
          <p:nvPr/>
        </p:nvCxnSpPr>
        <p:spPr>
          <a:xfrm flipH="1">
            <a:off x="1190301" y="2156870"/>
            <a:ext cx="709303" cy="8432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943F5EC-3792-4223-B9D2-772813E69E71}"/>
              </a:ext>
            </a:extLst>
          </p:cNvPr>
          <p:cNvCxnSpPr>
            <a:cxnSpLocks/>
          </p:cNvCxnSpPr>
          <p:nvPr/>
        </p:nvCxnSpPr>
        <p:spPr>
          <a:xfrm flipH="1">
            <a:off x="2508320" y="4473183"/>
            <a:ext cx="757170" cy="3033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DDC8BCF-DDF5-4702-809A-5E4E24FF4D2B}"/>
              </a:ext>
            </a:extLst>
          </p:cNvPr>
          <p:cNvCxnSpPr>
            <a:cxnSpLocks/>
            <a:stCxn id="114" idx="2"/>
          </p:cNvCxnSpPr>
          <p:nvPr/>
        </p:nvCxnSpPr>
        <p:spPr>
          <a:xfrm flipH="1" flipV="1">
            <a:off x="4403370" y="4001858"/>
            <a:ext cx="1064681" cy="4382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ED2D144-20CA-4593-AB24-778A783B6DA6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5693607" y="4440116"/>
            <a:ext cx="1633464" cy="427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72FAB9B-4D2A-4916-8E05-AE89FA6F7FD7}"/>
              </a:ext>
            </a:extLst>
          </p:cNvPr>
          <p:cNvCxnSpPr>
            <a:cxnSpLocks/>
            <a:stCxn id="117" idx="3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E280BE1-6589-4F4D-953C-A5C9000F0DE0}"/>
              </a:ext>
            </a:extLst>
          </p:cNvPr>
          <p:cNvCxnSpPr>
            <a:cxnSpLocks/>
            <a:stCxn id="117" idx="3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156A78-77BC-4CAE-BA98-ACD4B3FB5F5E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 flipV="1">
            <a:off x="4537437" y="795527"/>
            <a:ext cx="2437100" cy="175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38E8F51-18A2-4383-A52A-094A946DEDBB}"/>
              </a:ext>
            </a:extLst>
          </p:cNvPr>
          <p:cNvCxnSpPr>
            <a:cxnSpLocks/>
            <a:stCxn id="111" idx="4"/>
          </p:cNvCxnSpPr>
          <p:nvPr/>
        </p:nvCxnSpPr>
        <p:spPr>
          <a:xfrm>
            <a:off x="4384804" y="948160"/>
            <a:ext cx="734290" cy="13794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549BA6D-5E11-4B2C-936F-1D32DF9A80AD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>
          <a:xfrm flipH="1">
            <a:off x="6185310" y="1048178"/>
            <a:ext cx="821369" cy="7912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955C761-D1D8-4B39-869E-560D484A7A86}"/>
              </a:ext>
            </a:extLst>
          </p:cNvPr>
          <p:cNvCxnSpPr>
            <a:cxnSpLocks/>
            <a:stCxn id="117" idx="1"/>
            <a:endCxn id="111" idx="5"/>
          </p:cNvCxnSpPr>
          <p:nvPr/>
        </p:nvCxnSpPr>
        <p:spPr>
          <a:xfrm flipH="1" flipV="1">
            <a:off x="4492732" y="903455"/>
            <a:ext cx="1582134" cy="9359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CC94C4F-6A0F-4091-9E05-6BE6A15EF0AB}"/>
              </a:ext>
            </a:extLst>
          </p:cNvPr>
          <p:cNvCxnSpPr>
            <a:cxnSpLocks/>
          </p:cNvCxnSpPr>
          <p:nvPr/>
        </p:nvCxnSpPr>
        <p:spPr>
          <a:xfrm>
            <a:off x="3058887" y="2156870"/>
            <a:ext cx="1624564" cy="3511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95CCF00-CBEF-4982-B31A-8717373E3ED6}"/>
              </a:ext>
            </a:extLst>
          </p:cNvPr>
          <p:cNvCxnSpPr>
            <a:cxnSpLocks/>
            <a:stCxn id="241" idx="6"/>
          </p:cNvCxnSpPr>
          <p:nvPr/>
        </p:nvCxnSpPr>
        <p:spPr>
          <a:xfrm flipV="1">
            <a:off x="6702884" y="5308484"/>
            <a:ext cx="806931" cy="4146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511BD75-E775-4BD7-B9EE-7EC32A6F059F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208141" y="4473183"/>
            <a:ext cx="554645" cy="1432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F75201F-7964-4677-8C9D-612AC468463F}"/>
              </a:ext>
            </a:extLst>
          </p:cNvPr>
          <p:cNvCxnSpPr>
            <a:cxnSpLocks/>
            <a:endCxn id="112" idx="3"/>
          </p:cNvCxnSpPr>
          <p:nvPr/>
        </p:nvCxnSpPr>
        <p:spPr>
          <a:xfrm>
            <a:off x="2412560" y="5259854"/>
            <a:ext cx="2350226" cy="753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569A2D9-5979-496C-B672-5E8B282BC086}"/>
              </a:ext>
            </a:extLst>
          </p:cNvPr>
          <p:cNvCxnSpPr>
            <a:cxnSpLocks/>
            <a:endCxn id="113" idx="6"/>
          </p:cNvCxnSpPr>
          <p:nvPr/>
        </p:nvCxnSpPr>
        <p:spPr>
          <a:xfrm flipH="1" flipV="1">
            <a:off x="1300042" y="3109822"/>
            <a:ext cx="1965448" cy="4207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C341FBB-A164-419F-9F68-5C2AB0609AF9}"/>
              </a:ext>
            </a:extLst>
          </p:cNvPr>
          <p:cNvCxnSpPr>
            <a:cxnSpLocks/>
            <a:endCxn id="115" idx="7"/>
          </p:cNvCxnSpPr>
          <p:nvPr/>
        </p:nvCxnSpPr>
        <p:spPr>
          <a:xfrm flipH="1">
            <a:off x="6718468" y="2851051"/>
            <a:ext cx="885851" cy="244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75D1B45-71B2-4A0B-A625-685E63FEB42B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5119094" y="3559763"/>
            <a:ext cx="461735" cy="767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69D2FC-9B28-45FB-A62B-66D8719F1AF5}"/>
              </a:ext>
            </a:extLst>
          </p:cNvPr>
          <p:cNvCxnSpPr>
            <a:cxnSpLocks/>
            <a:stCxn id="116" idx="5"/>
          </p:cNvCxnSpPr>
          <p:nvPr/>
        </p:nvCxnSpPr>
        <p:spPr>
          <a:xfrm>
            <a:off x="7161877" y="1048178"/>
            <a:ext cx="918818" cy="1326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2A97B8C-3291-4E3E-8344-F813906EB07F}"/>
              </a:ext>
            </a:extLst>
          </p:cNvPr>
          <p:cNvCxnSpPr>
            <a:cxnSpLocks/>
            <a:endCxn id="115" idx="2"/>
          </p:cNvCxnSpPr>
          <p:nvPr/>
        </p:nvCxnSpPr>
        <p:spPr>
          <a:xfrm>
            <a:off x="5735186" y="2943671"/>
            <a:ext cx="795942" cy="2298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CC1F92E-CC3A-40EE-80C4-A37A63C43F8C}"/>
              </a:ext>
            </a:extLst>
          </p:cNvPr>
          <p:cNvCxnSpPr>
            <a:cxnSpLocks/>
            <a:stCxn id="115" idx="3"/>
            <a:endCxn id="114" idx="7"/>
          </p:cNvCxnSpPr>
          <p:nvPr/>
        </p:nvCxnSpPr>
        <p:spPr>
          <a:xfrm flipH="1">
            <a:off x="5660575" y="3251084"/>
            <a:ext cx="902695" cy="11092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C4671BCA-49C2-4F84-85E8-BAEC5289237F}"/>
              </a:ext>
            </a:extLst>
          </p:cNvPr>
          <p:cNvSpPr/>
          <p:nvPr/>
        </p:nvSpPr>
        <p:spPr>
          <a:xfrm>
            <a:off x="6546694" y="5645063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20F589F-17A3-43B4-B0EF-1F8F6EEB8E48}"/>
              </a:ext>
            </a:extLst>
          </p:cNvPr>
          <p:cNvCxnSpPr>
            <a:cxnSpLocks/>
            <a:stCxn id="241" idx="1"/>
            <a:endCxn id="114" idx="5"/>
          </p:cNvCxnSpPr>
          <p:nvPr/>
        </p:nvCxnSpPr>
        <p:spPr>
          <a:xfrm flipH="1" flipV="1">
            <a:off x="5660575" y="4519862"/>
            <a:ext cx="908992" cy="1148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DB63B45-6748-4F82-891B-919D46F2432E}"/>
              </a:ext>
            </a:extLst>
          </p:cNvPr>
          <p:cNvCxnSpPr>
            <a:cxnSpLocks/>
            <a:stCxn id="241" idx="3"/>
            <a:endCxn id="112" idx="5"/>
          </p:cNvCxnSpPr>
          <p:nvPr/>
        </p:nvCxnSpPr>
        <p:spPr>
          <a:xfrm flipH="1">
            <a:off x="4870878" y="5778380"/>
            <a:ext cx="1698689" cy="2349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ular Callout 47">
            <a:extLst>
              <a:ext uri="{FF2B5EF4-FFF2-40B4-BE49-F238E27FC236}">
                <a16:creationId xmlns:a16="http://schemas.microsoft.com/office/drawing/2014/main" id="{B546B502-BB50-4531-8E1F-F741BB199118}"/>
              </a:ext>
            </a:extLst>
          </p:cNvPr>
          <p:cNvSpPr/>
          <p:nvPr/>
        </p:nvSpPr>
        <p:spPr>
          <a:xfrm flipV="1">
            <a:off x="7175709" y="5702165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257" name="Rounded Rectangle 5">
            <a:extLst>
              <a:ext uri="{FF2B5EF4-FFF2-40B4-BE49-F238E27FC236}">
                <a16:creationId xmlns:a16="http://schemas.microsoft.com/office/drawing/2014/main" id="{4B672885-FED4-408A-81D1-9A3E206C87BD}"/>
              </a:ext>
            </a:extLst>
          </p:cNvPr>
          <p:cNvSpPr/>
          <p:nvPr/>
        </p:nvSpPr>
        <p:spPr>
          <a:xfrm flipH="1">
            <a:off x="7306357" y="579573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Sukhumvit Set" panose="02000506000000020004" pitchFamily="2" charset="-34"/>
            </a:endParaRPr>
          </a:p>
        </p:txBody>
      </p:sp>
      <p:sp>
        <p:nvSpPr>
          <p:cNvPr id="258" name="Rounded Rectangular Callout 47">
            <a:extLst>
              <a:ext uri="{FF2B5EF4-FFF2-40B4-BE49-F238E27FC236}">
                <a16:creationId xmlns:a16="http://schemas.microsoft.com/office/drawing/2014/main" id="{324BBF4D-6002-4CD6-9221-5D0D48CC0CBD}"/>
              </a:ext>
            </a:extLst>
          </p:cNvPr>
          <p:cNvSpPr/>
          <p:nvPr/>
        </p:nvSpPr>
        <p:spPr>
          <a:xfrm>
            <a:off x="809508" y="970579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259" name="Rounded Rectangular Callout 47">
            <a:extLst>
              <a:ext uri="{FF2B5EF4-FFF2-40B4-BE49-F238E27FC236}">
                <a16:creationId xmlns:a16="http://schemas.microsoft.com/office/drawing/2014/main" id="{4942BB85-EABE-4872-89CB-D26E9BEBBFE1}"/>
              </a:ext>
            </a:extLst>
          </p:cNvPr>
          <p:cNvSpPr/>
          <p:nvPr/>
        </p:nvSpPr>
        <p:spPr>
          <a:xfrm>
            <a:off x="2601508" y="2733658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267" name="Rounded Rectangular Callout 47">
            <a:extLst>
              <a:ext uri="{FF2B5EF4-FFF2-40B4-BE49-F238E27FC236}">
                <a16:creationId xmlns:a16="http://schemas.microsoft.com/office/drawing/2014/main" id="{7774CA0A-AD0A-4608-830C-8C0D1F5941DA}"/>
              </a:ext>
            </a:extLst>
          </p:cNvPr>
          <p:cNvSpPr/>
          <p:nvPr/>
        </p:nvSpPr>
        <p:spPr>
          <a:xfrm>
            <a:off x="3895838" y="1618406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268" name="Rounded Rectangular Callout 47">
            <a:extLst>
              <a:ext uri="{FF2B5EF4-FFF2-40B4-BE49-F238E27FC236}">
                <a16:creationId xmlns:a16="http://schemas.microsoft.com/office/drawing/2014/main" id="{B14C3B7F-79DD-4D9B-92BD-385D83F8C963}"/>
              </a:ext>
            </a:extLst>
          </p:cNvPr>
          <p:cNvSpPr/>
          <p:nvPr/>
        </p:nvSpPr>
        <p:spPr>
          <a:xfrm>
            <a:off x="6834814" y="158282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sp>
        <p:nvSpPr>
          <p:cNvPr id="269" name="Rounded Rectangular Callout 47">
            <a:extLst>
              <a:ext uri="{FF2B5EF4-FFF2-40B4-BE49-F238E27FC236}">
                <a16:creationId xmlns:a16="http://schemas.microsoft.com/office/drawing/2014/main" id="{A157855A-8D9E-45FF-AA19-D911FA175E75}"/>
              </a:ext>
            </a:extLst>
          </p:cNvPr>
          <p:cNvSpPr/>
          <p:nvPr/>
        </p:nvSpPr>
        <p:spPr>
          <a:xfrm flipH="1">
            <a:off x="5319111" y="522478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Sukhumvit Set" panose="02000506000000020004" pitchFamily="2" charset="-34"/>
            </a:endParaRP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320492A-1A50-4B64-9F78-46528E960185}"/>
              </a:ext>
            </a:extLst>
          </p:cNvPr>
          <p:cNvGrpSpPr/>
          <p:nvPr/>
        </p:nvGrpSpPr>
        <p:grpSpPr>
          <a:xfrm>
            <a:off x="978320" y="1002151"/>
            <a:ext cx="357453" cy="316580"/>
            <a:chOff x="1481943" y="1694572"/>
            <a:chExt cx="3165229" cy="2803300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7D42816-BB54-47C8-AFBE-D58442CBAF51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594EA13-69BB-4115-8192-361F8434A86B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4363847-02AB-4CAD-B00A-072D1164CDC6}"/>
              </a:ext>
            </a:extLst>
          </p:cNvPr>
          <p:cNvGrpSpPr/>
          <p:nvPr/>
        </p:nvGrpSpPr>
        <p:grpSpPr>
          <a:xfrm>
            <a:off x="4053719" y="2793242"/>
            <a:ext cx="357453" cy="316580"/>
            <a:chOff x="1481943" y="1694572"/>
            <a:chExt cx="3165229" cy="2803300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DCE00810-1E48-4F46-9E56-83BD9F85158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D56F82B-5901-4C7B-8F96-5979ADC808DC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3270945-B100-410B-9A95-677AB9043B98}"/>
              </a:ext>
            </a:extLst>
          </p:cNvPr>
          <p:cNvGrpSpPr/>
          <p:nvPr/>
        </p:nvGrpSpPr>
        <p:grpSpPr>
          <a:xfrm>
            <a:off x="6594538" y="4901085"/>
            <a:ext cx="357453" cy="316580"/>
            <a:chOff x="1481943" y="1694572"/>
            <a:chExt cx="3165229" cy="2803300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14EDCC9E-FCB5-44B7-831E-ADE5493BB26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925453DE-DAC5-4EC9-8968-1E4BA473D239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F314410-CC13-404D-B57A-39F4BB82C6AF}"/>
              </a:ext>
            </a:extLst>
          </p:cNvPr>
          <p:cNvGrpSpPr/>
          <p:nvPr/>
        </p:nvGrpSpPr>
        <p:grpSpPr>
          <a:xfrm>
            <a:off x="6625214" y="2433511"/>
            <a:ext cx="357453" cy="316580"/>
            <a:chOff x="1481943" y="1694572"/>
            <a:chExt cx="3165229" cy="2803300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329E6147-0F97-44BA-B201-3AF9DB1EDFC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4B527D8-38F0-4DE4-8A81-34CF07BAA84E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sp>
        <p:nvSpPr>
          <p:cNvPr id="282" name="Heart 281">
            <a:extLst>
              <a:ext uri="{FF2B5EF4-FFF2-40B4-BE49-F238E27FC236}">
                <a16:creationId xmlns:a16="http://schemas.microsoft.com/office/drawing/2014/main" id="{F298DFB9-6122-4F54-9BC1-59C9B34E5EA7}"/>
              </a:ext>
            </a:extLst>
          </p:cNvPr>
          <p:cNvSpPr/>
          <p:nvPr/>
        </p:nvSpPr>
        <p:spPr>
          <a:xfrm>
            <a:off x="7038683" y="1683341"/>
            <a:ext cx="240333" cy="240333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283" name="Heart 282">
            <a:extLst>
              <a:ext uri="{FF2B5EF4-FFF2-40B4-BE49-F238E27FC236}">
                <a16:creationId xmlns:a16="http://schemas.microsoft.com/office/drawing/2014/main" id="{525ED513-836D-4BD0-AD61-6F937B74679C}"/>
              </a:ext>
            </a:extLst>
          </p:cNvPr>
          <p:cNvSpPr/>
          <p:nvPr/>
        </p:nvSpPr>
        <p:spPr>
          <a:xfrm>
            <a:off x="4765983" y="3832280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284" name="Heart 283">
            <a:extLst>
              <a:ext uri="{FF2B5EF4-FFF2-40B4-BE49-F238E27FC236}">
                <a16:creationId xmlns:a16="http://schemas.microsoft.com/office/drawing/2014/main" id="{15AFFFBA-E321-4544-BE57-271A164EB505}"/>
              </a:ext>
            </a:extLst>
          </p:cNvPr>
          <p:cNvSpPr/>
          <p:nvPr/>
        </p:nvSpPr>
        <p:spPr>
          <a:xfrm>
            <a:off x="3619230" y="4790753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285" name="Heart 284">
            <a:extLst>
              <a:ext uri="{FF2B5EF4-FFF2-40B4-BE49-F238E27FC236}">
                <a16:creationId xmlns:a16="http://schemas.microsoft.com/office/drawing/2014/main" id="{82D2ED7E-8CA2-4C2F-A1FD-6DB074BB4ED0}"/>
              </a:ext>
            </a:extLst>
          </p:cNvPr>
          <p:cNvSpPr/>
          <p:nvPr/>
        </p:nvSpPr>
        <p:spPr>
          <a:xfrm>
            <a:off x="7259412" y="3493201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ABAF5D79-BC09-4158-8C11-79E80B384239}"/>
              </a:ext>
            </a:extLst>
          </p:cNvPr>
          <p:cNvSpPr/>
          <p:nvPr/>
        </p:nvSpPr>
        <p:spPr>
          <a:xfrm>
            <a:off x="5702151" y="3429000"/>
            <a:ext cx="291493" cy="283433"/>
          </a:xfrm>
          <a:custGeom>
            <a:avLst/>
            <a:gdLst>
              <a:gd name="connsiteX0" fmla="*/ 231486 w 434953"/>
              <a:gd name="connsiteY0" fmla="*/ 27511 h 422926"/>
              <a:gd name="connsiteX1" fmla="*/ 388439 w 434953"/>
              <a:gd name="connsiteY1" fmla="*/ 178936 h 422926"/>
              <a:gd name="connsiteX2" fmla="*/ 278290 w 434953"/>
              <a:gd name="connsiteY2" fmla="*/ 322266 h 422926"/>
              <a:gd name="connsiteX3" fmla="*/ 219466 w 434953"/>
              <a:gd name="connsiteY3" fmla="*/ 283221 h 422926"/>
              <a:gd name="connsiteX4" fmla="*/ 147605 w 434953"/>
              <a:gd name="connsiteY4" fmla="*/ 422902 h 422926"/>
              <a:gd name="connsiteX5" fmla="*/ 178404 w 434953"/>
              <a:gd name="connsiteY5" fmla="*/ 219951 h 422926"/>
              <a:gd name="connsiteX6" fmla="*/ 180329 w 434953"/>
              <a:gd name="connsiteY6" fmla="*/ 153715 h 422926"/>
              <a:gd name="connsiteX7" fmla="*/ 223164 w 434953"/>
              <a:gd name="connsiteY7" fmla="*/ 125534 h 422926"/>
              <a:gd name="connsiteX8" fmla="*/ 251986 w 434953"/>
              <a:gd name="connsiteY8" fmla="*/ 169460 h 422926"/>
              <a:gd name="connsiteX9" fmla="*/ 237728 w 434953"/>
              <a:gd name="connsiteY9" fmla="*/ 230311 h 422926"/>
              <a:gd name="connsiteX10" fmla="*/ 293982 w 434953"/>
              <a:gd name="connsiteY10" fmla="*/ 257457 h 422926"/>
              <a:gd name="connsiteX11" fmla="*/ 336918 w 434953"/>
              <a:gd name="connsiteY11" fmla="*/ 176272 h 422926"/>
              <a:gd name="connsiteX12" fmla="*/ 262691 w 434953"/>
              <a:gd name="connsiteY12" fmla="*/ 82447 h 422926"/>
              <a:gd name="connsiteX13" fmla="*/ 133889 w 434953"/>
              <a:gd name="connsiteY13" fmla="*/ 153318 h 422926"/>
              <a:gd name="connsiteX14" fmla="*/ 146085 w 434953"/>
              <a:gd name="connsiteY14" fmla="*/ 203297 h 422926"/>
              <a:gd name="connsiteX15" fmla="*/ 118682 w 434953"/>
              <a:gd name="connsiteY15" fmla="*/ 257015 h 422926"/>
              <a:gd name="connsiteX16" fmla="*/ 78662 w 434953"/>
              <a:gd name="connsiteY16" fmla="*/ 153614 h 422926"/>
              <a:gd name="connsiteX17" fmla="*/ 231486 w 434953"/>
              <a:gd name="connsiteY17" fmla="*/ 27511 h 422926"/>
              <a:gd name="connsiteX18" fmla="*/ 0 w 434953"/>
              <a:gd name="connsiteY18" fmla="*/ 0 h 422926"/>
              <a:gd name="connsiteX19" fmla="*/ 434953 w 434953"/>
              <a:gd name="connsiteY19" fmla="*/ 0 h 422926"/>
              <a:gd name="connsiteX20" fmla="*/ 434953 w 434953"/>
              <a:gd name="connsiteY20" fmla="*/ 241 h 422926"/>
              <a:gd name="connsiteX21" fmla="*/ 0 w 434953"/>
              <a:gd name="connsiteY21" fmla="*/ 241 h 42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4953" h="422926">
                <a:moveTo>
                  <a:pt x="231486" y="27511"/>
                </a:moveTo>
                <a:cubicBezTo>
                  <a:pt x="341182" y="22054"/>
                  <a:pt x="398612" y="96629"/>
                  <a:pt x="388439" y="178936"/>
                </a:cubicBezTo>
                <a:cubicBezTo>
                  <a:pt x="377401" y="280462"/>
                  <a:pt x="325157" y="315209"/>
                  <a:pt x="278290" y="322266"/>
                </a:cubicBezTo>
                <a:cubicBezTo>
                  <a:pt x="246442" y="325886"/>
                  <a:pt x="232314" y="297517"/>
                  <a:pt x="219466" y="283221"/>
                </a:cubicBezTo>
                <a:cubicBezTo>
                  <a:pt x="198837" y="375879"/>
                  <a:pt x="160091" y="424169"/>
                  <a:pt x="147605" y="422902"/>
                </a:cubicBezTo>
                <a:cubicBezTo>
                  <a:pt x="132043" y="420368"/>
                  <a:pt x="146737" y="315867"/>
                  <a:pt x="178404" y="219951"/>
                </a:cubicBezTo>
                <a:cubicBezTo>
                  <a:pt x="183651" y="204750"/>
                  <a:pt x="168567" y="192806"/>
                  <a:pt x="180329" y="153715"/>
                </a:cubicBezTo>
                <a:cubicBezTo>
                  <a:pt x="185215" y="140142"/>
                  <a:pt x="201450" y="121191"/>
                  <a:pt x="223164" y="125534"/>
                </a:cubicBezTo>
                <a:cubicBezTo>
                  <a:pt x="245240" y="130782"/>
                  <a:pt x="259767" y="146839"/>
                  <a:pt x="251986" y="169460"/>
                </a:cubicBezTo>
                <a:cubicBezTo>
                  <a:pt x="245472" y="195701"/>
                  <a:pt x="243699" y="202985"/>
                  <a:pt x="237728" y="230311"/>
                </a:cubicBezTo>
                <a:cubicBezTo>
                  <a:pt x="234832" y="255286"/>
                  <a:pt x="259420" y="280260"/>
                  <a:pt x="293982" y="257457"/>
                </a:cubicBezTo>
                <a:cubicBezTo>
                  <a:pt x="323296" y="236284"/>
                  <a:pt x="335290" y="194188"/>
                  <a:pt x="336918" y="176272"/>
                </a:cubicBezTo>
                <a:cubicBezTo>
                  <a:pt x="337461" y="141887"/>
                  <a:pt x="325120" y="98916"/>
                  <a:pt x="262691" y="82447"/>
                </a:cubicBezTo>
                <a:cubicBezTo>
                  <a:pt x="197367" y="72132"/>
                  <a:pt x="146556" y="86539"/>
                  <a:pt x="133889" y="153318"/>
                </a:cubicBezTo>
                <a:cubicBezTo>
                  <a:pt x="136575" y="195882"/>
                  <a:pt x="132200" y="181626"/>
                  <a:pt x="146085" y="203297"/>
                </a:cubicBezTo>
                <a:cubicBezTo>
                  <a:pt x="137193" y="215836"/>
                  <a:pt x="126542" y="243960"/>
                  <a:pt x="118682" y="257015"/>
                </a:cubicBezTo>
                <a:cubicBezTo>
                  <a:pt x="88615" y="228531"/>
                  <a:pt x="75224" y="199220"/>
                  <a:pt x="78662" y="153614"/>
                </a:cubicBezTo>
                <a:cubicBezTo>
                  <a:pt x="83412" y="106957"/>
                  <a:pt x="133012" y="29284"/>
                  <a:pt x="231486" y="27511"/>
                </a:cubicBezTo>
                <a:close/>
                <a:moveTo>
                  <a:pt x="0" y="0"/>
                </a:moveTo>
                <a:lnTo>
                  <a:pt x="434953" y="0"/>
                </a:lnTo>
                <a:lnTo>
                  <a:pt x="434953" y="241"/>
                </a:lnTo>
                <a:lnTo>
                  <a:pt x="0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B00FA786-6E58-442D-8F96-085FC1A2C61B}"/>
              </a:ext>
            </a:extLst>
          </p:cNvPr>
          <p:cNvSpPr/>
          <p:nvPr/>
        </p:nvSpPr>
        <p:spPr>
          <a:xfrm>
            <a:off x="4924378" y="4585956"/>
            <a:ext cx="314992" cy="271861"/>
          </a:xfrm>
          <a:custGeom>
            <a:avLst/>
            <a:gdLst>
              <a:gd name="connsiteX0" fmla="*/ 241139 w 366142"/>
              <a:gd name="connsiteY0" fmla="*/ 0 h 316007"/>
              <a:gd name="connsiteX1" fmla="*/ 306633 w 366142"/>
              <a:gd name="connsiteY1" fmla="*/ 31202 h 316007"/>
              <a:gd name="connsiteX2" fmla="*/ 349699 w 366142"/>
              <a:gd name="connsiteY2" fmla="*/ 10558 h 316007"/>
              <a:gd name="connsiteX3" fmla="*/ 325569 w 366142"/>
              <a:gd name="connsiteY3" fmla="*/ 59830 h 316007"/>
              <a:gd name="connsiteX4" fmla="*/ 366142 w 366142"/>
              <a:gd name="connsiteY4" fmla="*/ 52395 h 316007"/>
              <a:gd name="connsiteX5" fmla="*/ 334454 w 366142"/>
              <a:gd name="connsiteY5" fmla="*/ 94697 h 316007"/>
              <a:gd name="connsiteX6" fmla="*/ 316939 w 366142"/>
              <a:gd name="connsiteY6" fmla="*/ 174999 h 316007"/>
              <a:gd name="connsiteX7" fmla="*/ 184305 w 366142"/>
              <a:gd name="connsiteY7" fmla="*/ 311458 h 316007"/>
              <a:gd name="connsiteX8" fmla="*/ 27716 w 366142"/>
              <a:gd name="connsiteY8" fmla="*/ 295316 h 316007"/>
              <a:gd name="connsiteX9" fmla="*/ 0 w 366142"/>
              <a:gd name="connsiteY9" fmla="*/ 281129 h 316007"/>
              <a:gd name="connsiteX10" fmla="*/ 0 w 366142"/>
              <a:gd name="connsiteY10" fmla="*/ 268036 h 316007"/>
              <a:gd name="connsiteX11" fmla="*/ 23178 w 366142"/>
              <a:gd name="connsiteY11" fmla="*/ 266110 h 316007"/>
              <a:gd name="connsiteX12" fmla="*/ 108726 w 366142"/>
              <a:gd name="connsiteY12" fmla="*/ 240807 h 316007"/>
              <a:gd name="connsiteX13" fmla="*/ 20535 w 366142"/>
              <a:gd name="connsiteY13" fmla="*/ 200079 h 316007"/>
              <a:gd name="connsiteX14" fmla="*/ 70653 w 366142"/>
              <a:gd name="connsiteY14" fmla="*/ 194871 h 316007"/>
              <a:gd name="connsiteX15" fmla="*/ 20899 w 366142"/>
              <a:gd name="connsiteY15" fmla="*/ 168840 h 316007"/>
              <a:gd name="connsiteX16" fmla="*/ 0 w 366142"/>
              <a:gd name="connsiteY16" fmla="*/ 146258 h 316007"/>
              <a:gd name="connsiteX17" fmla="*/ 0 w 366142"/>
              <a:gd name="connsiteY17" fmla="*/ 116697 h 316007"/>
              <a:gd name="connsiteX18" fmla="*/ 14104 w 366142"/>
              <a:gd name="connsiteY18" fmla="*/ 121836 h 316007"/>
              <a:gd name="connsiteX19" fmla="*/ 40441 w 366142"/>
              <a:gd name="connsiteY19" fmla="*/ 126434 h 316007"/>
              <a:gd name="connsiteX20" fmla="*/ 20722 w 366142"/>
              <a:gd name="connsiteY20" fmla="*/ 8541 h 316007"/>
              <a:gd name="connsiteX21" fmla="*/ 168525 w 366142"/>
              <a:gd name="connsiteY21" fmla="*/ 104817 h 316007"/>
              <a:gd name="connsiteX22" fmla="*/ 165796 w 366142"/>
              <a:gd name="connsiteY22" fmla="*/ 68430 h 316007"/>
              <a:gd name="connsiteX23" fmla="*/ 241139 w 366142"/>
              <a:gd name="connsiteY23" fmla="*/ 0 h 31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6142" h="316007">
                <a:moveTo>
                  <a:pt x="241139" y="0"/>
                </a:moveTo>
                <a:cubicBezTo>
                  <a:pt x="265040" y="0"/>
                  <a:pt x="292051" y="14516"/>
                  <a:pt x="306633" y="31202"/>
                </a:cubicBezTo>
                <a:cubicBezTo>
                  <a:pt x="327151" y="29858"/>
                  <a:pt x="335397" y="19692"/>
                  <a:pt x="349699" y="10558"/>
                </a:cubicBezTo>
                <a:cubicBezTo>
                  <a:pt x="343170" y="29574"/>
                  <a:pt x="336047" y="54091"/>
                  <a:pt x="325569" y="59830"/>
                </a:cubicBezTo>
                <a:cubicBezTo>
                  <a:pt x="340338" y="61437"/>
                  <a:pt x="353079" y="55334"/>
                  <a:pt x="366142" y="52395"/>
                </a:cubicBezTo>
                <a:cubicBezTo>
                  <a:pt x="361514" y="66282"/>
                  <a:pt x="342655" y="74263"/>
                  <a:pt x="334454" y="94697"/>
                </a:cubicBezTo>
                <a:cubicBezTo>
                  <a:pt x="326254" y="115131"/>
                  <a:pt x="329982" y="126199"/>
                  <a:pt x="316939" y="174999"/>
                </a:cubicBezTo>
                <a:cubicBezTo>
                  <a:pt x="296102" y="242622"/>
                  <a:pt x="276174" y="279635"/>
                  <a:pt x="184305" y="311458"/>
                </a:cubicBezTo>
                <a:cubicBezTo>
                  <a:pt x="152057" y="320905"/>
                  <a:pt x="83508" y="315693"/>
                  <a:pt x="27716" y="295316"/>
                </a:cubicBezTo>
                <a:lnTo>
                  <a:pt x="0" y="281129"/>
                </a:lnTo>
                <a:lnTo>
                  <a:pt x="0" y="268036"/>
                </a:lnTo>
                <a:lnTo>
                  <a:pt x="23178" y="266110"/>
                </a:lnTo>
                <a:cubicBezTo>
                  <a:pt x="63548" y="261698"/>
                  <a:pt x="90116" y="254801"/>
                  <a:pt x="108726" y="240807"/>
                </a:cubicBezTo>
                <a:cubicBezTo>
                  <a:pt x="87700" y="241375"/>
                  <a:pt x="35310" y="244403"/>
                  <a:pt x="20535" y="200079"/>
                </a:cubicBezTo>
                <a:cubicBezTo>
                  <a:pt x="37583" y="203299"/>
                  <a:pt x="59856" y="197334"/>
                  <a:pt x="70653" y="194871"/>
                </a:cubicBezTo>
                <a:cubicBezTo>
                  <a:pt x="57204" y="189662"/>
                  <a:pt x="37595" y="181773"/>
                  <a:pt x="20899" y="168840"/>
                </a:cubicBezTo>
                <a:lnTo>
                  <a:pt x="0" y="146258"/>
                </a:lnTo>
                <a:lnTo>
                  <a:pt x="0" y="116697"/>
                </a:lnTo>
                <a:lnTo>
                  <a:pt x="14104" y="121836"/>
                </a:lnTo>
                <a:cubicBezTo>
                  <a:pt x="23887" y="123910"/>
                  <a:pt x="33812" y="125203"/>
                  <a:pt x="40441" y="126434"/>
                </a:cubicBezTo>
                <a:cubicBezTo>
                  <a:pt x="9945" y="103325"/>
                  <a:pt x="-5039" y="60063"/>
                  <a:pt x="20722" y="8541"/>
                </a:cubicBezTo>
                <a:cubicBezTo>
                  <a:pt x="76047" y="73391"/>
                  <a:pt x="116697" y="97001"/>
                  <a:pt x="168525" y="104817"/>
                </a:cubicBezTo>
                <a:cubicBezTo>
                  <a:pt x="166649" y="98530"/>
                  <a:pt x="164888" y="89662"/>
                  <a:pt x="165796" y="68430"/>
                </a:cubicBezTo>
                <a:cubicBezTo>
                  <a:pt x="166838" y="44047"/>
                  <a:pt x="190944" y="0"/>
                  <a:pt x="2411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298F9FA0-5046-4F2F-94DC-4D6777742079}"/>
              </a:ext>
            </a:extLst>
          </p:cNvPr>
          <p:cNvSpPr>
            <a:spLocks noChangeAspect="1"/>
          </p:cNvSpPr>
          <p:nvPr/>
        </p:nvSpPr>
        <p:spPr>
          <a:xfrm>
            <a:off x="6247142" y="3973546"/>
            <a:ext cx="149845" cy="303216"/>
          </a:xfrm>
          <a:custGeom>
            <a:avLst/>
            <a:gdLst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432915 w 432915"/>
              <a:gd name="connsiteY2" fmla="*/ 455920 h 455920"/>
              <a:gd name="connsiteX3" fmla="*/ 313271 w 432915"/>
              <a:gd name="connsiteY3" fmla="*/ 455920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367184 w 432915"/>
              <a:gd name="connsiteY8" fmla="*/ 6 h 455920"/>
              <a:gd name="connsiteX9" fmla="*/ 399197 w 432915"/>
              <a:gd name="connsiteY9" fmla="*/ 2823 h 455920"/>
              <a:gd name="connsiteX10" fmla="*/ 393797 w 432915"/>
              <a:gd name="connsiteY10" fmla="*/ 69600 h 455920"/>
              <a:gd name="connsiteX11" fmla="*/ 313271 w 432915"/>
              <a:gd name="connsiteY11" fmla="*/ 96177 h 455920"/>
              <a:gd name="connsiteX12" fmla="*/ 313271 w 432915"/>
              <a:gd name="connsiteY12" fmla="*/ 140898 h 455920"/>
              <a:gd name="connsiteX13" fmla="*/ 391059 w 432915"/>
              <a:gd name="connsiteY13" fmla="*/ 140898 h 455920"/>
              <a:gd name="connsiteX14" fmla="*/ 385514 w 432915"/>
              <a:gd name="connsiteY14" fmla="*/ 215050 h 455920"/>
              <a:gd name="connsiteX15" fmla="*/ 313271 w 432915"/>
              <a:gd name="connsiteY15" fmla="*/ 216436 h 455920"/>
              <a:gd name="connsiteX16" fmla="*/ 313271 w 432915"/>
              <a:gd name="connsiteY16" fmla="*/ 455355 h 455920"/>
              <a:gd name="connsiteX17" fmla="*/ 228291 w 432915"/>
              <a:gd name="connsiteY17" fmla="*/ 455355 h 455920"/>
              <a:gd name="connsiteX18" fmla="*/ 228291 w 432915"/>
              <a:gd name="connsiteY18" fmla="*/ 216436 h 455920"/>
              <a:gd name="connsiteX19" fmla="*/ 173888 w 432915"/>
              <a:gd name="connsiteY19" fmla="*/ 216436 h 455920"/>
              <a:gd name="connsiteX20" fmla="*/ 173888 w 432915"/>
              <a:gd name="connsiteY20" fmla="*/ 140898 h 455920"/>
              <a:gd name="connsiteX21" fmla="*/ 228291 w 432915"/>
              <a:gd name="connsiteY21" fmla="*/ 140898 h 455920"/>
              <a:gd name="connsiteX22" fmla="*/ 228291 w 432915"/>
              <a:gd name="connsiteY22" fmla="*/ 90429 h 455920"/>
              <a:gd name="connsiteX23" fmla="*/ 228151 w 432915"/>
              <a:gd name="connsiteY23" fmla="*/ 89940 h 455920"/>
              <a:gd name="connsiteX24" fmla="*/ 324674 w 432915"/>
              <a:gd name="connsiteY24" fmla="*/ 971 h 455920"/>
              <a:gd name="connsiteX25" fmla="*/ 367184 w 432915"/>
              <a:gd name="connsiteY25" fmla="*/ 6 h 455920"/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313271 w 432915"/>
              <a:gd name="connsiteY2" fmla="*/ 455920 h 455920"/>
              <a:gd name="connsiteX3" fmla="*/ 313271 w 432915"/>
              <a:gd name="connsiteY3" fmla="*/ 455355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0 w 432915"/>
              <a:gd name="connsiteY8" fmla="*/ 455355 h 455920"/>
              <a:gd name="connsiteX9" fmla="*/ 367184 w 432915"/>
              <a:gd name="connsiteY9" fmla="*/ 6 h 455920"/>
              <a:gd name="connsiteX10" fmla="*/ 399197 w 432915"/>
              <a:gd name="connsiteY10" fmla="*/ 2823 h 455920"/>
              <a:gd name="connsiteX11" fmla="*/ 393797 w 432915"/>
              <a:gd name="connsiteY11" fmla="*/ 69600 h 455920"/>
              <a:gd name="connsiteX12" fmla="*/ 313271 w 432915"/>
              <a:gd name="connsiteY12" fmla="*/ 96177 h 455920"/>
              <a:gd name="connsiteX13" fmla="*/ 313271 w 432915"/>
              <a:gd name="connsiteY13" fmla="*/ 140898 h 455920"/>
              <a:gd name="connsiteX14" fmla="*/ 391059 w 432915"/>
              <a:gd name="connsiteY14" fmla="*/ 140898 h 455920"/>
              <a:gd name="connsiteX15" fmla="*/ 385514 w 432915"/>
              <a:gd name="connsiteY15" fmla="*/ 215050 h 455920"/>
              <a:gd name="connsiteX16" fmla="*/ 313271 w 432915"/>
              <a:gd name="connsiteY16" fmla="*/ 216436 h 455920"/>
              <a:gd name="connsiteX17" fmla="*/ 313271 w 432915"/>
              <a:gd name="connsiteY17" fmla="*/ 455355 h 455920"/>
              <a:gd name="connsiteX18" fmla="*/ 228291 w 432915"/>
              <a:gd name="connsiteY18" fmla="*/ 455355 h 455920"/>
              <a:gd name="connsiteX19" fmla="*/ 228291 w 432915"/>
              <a:gd name="connsiteY19" fmla="*/ 216436 h 455920"/>
              <a:gd name="connsiteX20" fmla="*/ 173888 w 432915"/>
              <a:gd name="connsiteY20" fmla="*/ 216436 h 455920"/>
              <a:gd name="connsiteX21" fmla="*/ 173888 w 432915"/>
              <a:gd name="connsiteY21" fmla="*/ 140898 h 455920"/>
              <a:gd name="connsiteX22" fmla="*/ 228291 w 432915"/>
              <a:gd name="connsiteY22" fmla="*/ 140898 h 455920"/>
              <a:gd name="connsiteX23" fmla="*/ 228291 w 432915"/>
              <a:gd name="connsiteY23" fmla="*/ 90429 h 455920"/>
              <a:gd name="connsiteX24" fmla="*/ 228151 w 432915"/>
              <a:gd name="connsiteY24" fmla="*/ 89940 h 455920"/>
              <a:gd name="connsiteX25" fmla="*/ 324674 w 432915"/>
              <a:gd name="connsiteY25" fmla="*/ 971 h 455920"/>
              <a:gd name="connsiteX26" fmla="*/ 367184 w 432915"/>
              <a:gd name="connsiteY26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355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0 w 399197"/>
              <a:gd name="connsiteY7" fmla="*/ 455355 h 455920"/>
              <a:gd name="connsiteX8" fmla="*/ 367184 w 399197"/>
              <a:gd name="connsiteY8" fmla="*/ 6 h 455920"/>
              <a:gd name="connsiteX9" fmla="*/ 399197 w 399197"/>
              <a:gd name="connsiteY9" fmla="*/ 2823 h 455920"/>
              <a:gd name="connsiteX10" fmla="*/ 393797 w 399197"/>
              <a:gd name="connsiteY10" fmla="*/ 69600 h 455920"/>
              <a:gd name="connsiteX11" fmla="*/ 313271 w 399197"/>
              <a:gd name="connsiteY11" fmla="*/ 96177 h 455920"/>
              <a:gd name="connsiteX12" fmla="*/ 313271 w 399197"/>
              <a:gd name="connsiteY12" fmla="*/ 140898 h 455920"/>
              <a:gd name="connsiteX13" fmla="*/ 391059 w 399197"/>
              <a:gd name="connsiteY13" fmla="*/ 140898 h 455920"/>
              <a:gd name="connsiteX14" fmla="*/ 385514 w 399197"/>
              <a:gd name="connsiteY14" fmla="*/ 215050 h 455920"/>
              <a:gd name="connsiteX15" fmla="*/ 313271 w 399197"/>
              <a:gd name="connsiteY15" fmla="*/ 216436 h 455920"/>
              <a:gd name="connsiteX16" fmla="*/ 313271 w 399197"/>
              <a:gd name="connsiteY16" fmla="*/ 455355 h 455920"/>
              <a:gd name="connsiteX17" fmla="*/ 228291 w 399197"/>
              <a:gd name="connsiteY17" fmla="*/ 455355 h 455920"/>
              <a:gd name="connsiteX18" fmla="*/ 228291 w 399197"/>
              <a:gd name="connsiteY18" fmla="*/ 216436 h 455920"/>
              <a:gd name="connsiteX19" fmla="*/ 173888 w 399197"/>
              <a:gd name="connsiteY19" fmla="*/ 216436 h 455920"/>
              <a:gd name="connsiteX20" fmla="*/ 173888 w 399197"/>
              <a:gd name="connsiteY20" fmla="*/ 140898 h 455920"/>
              <a:gd name="connsiteX21" fmla="*/ 228291 w 399197"/>
              <a:gd name="connsiteY21" fmla="*/ 140898 h 455920"/>
              <a:gd name="connsiteX22" fmla="*/ 228291 w 399197"/>
              <a:gd name="connsiteY22" fmla="*/ 90429 h 455920"/>
              <a:gd name="connsiteX23" fmla="*/ 228151 w 399197"/>
              <a:gd name="connsiteY23" fmla="*/ 89940 h 455920"/>
              <a:gd name="connsiteX24" fmla="*/ 324674 w 399197"/>
              <a:gd name="connsiteY24" fmla="*/ 971 h 455920"/>
              <a:gd name="connsiteX25" fmla="*/ 367184 w 399197"/>
              <a:gd name="connsiteY25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920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367184 w 399197"/>
              <a:gd name="connsiteY7" fmla="*/ 6 h 455920"/>
              <a:gd name="connsiteX8" fmla="*/ 399197 w 399197"/>
              <a:gd name="connsiteY8" fmla="*/ 2823 h 455920"/>
              <a:gd name="connsiteX9" fmla="*/ 393797 w 399197"/>
              <a:gd name="connsiteY9" fmla="*/ 69600 h 455920"/>
              <a:gd name="connsiteX10" fmla="*/ 313271 w 399197"/>
              <a:gd name="connsiteY10" fmla="*/ 96177 h 455920"/>
              <a:gd name="connsiteX11" fmla="*/ 313271 w 399197"/>
              <a:gd name="connsiteY11" fmla="*/ 140898 h 455920"/>
              <a:gd name="connsiteX12" fmla="*/ 391059 w 399197"/>
              <a:gd name="connsiteY12" fmla="*/ 140898 h 455920"/>
              <a:gd name="connsiteX13" fmla="*/ 385514 w 399197"/>
              <a:gd name="connsiteY13" fmla="*/ 215050 h 455920"/>
              <a:gd name="connsiteX14" fmla="*/ 313271 w 399197"/>
              <a:gd name="connsiteY14" fmla="*/ 216436 h 455920"/>
              <a:gd name="connsiteX15" fmla="*/ 313271 w 399197"/>
              <a:gd name="connsiteY15" fmla="*/ 455355 h 455920"/>
              <a:gd name="connsiteX16" fmla="*/ 228291 w 399197"/>
              <a:gd name="connsiteY16" fmla="*/ 455355 h 455920"/>
              <a:gd name="connsiteX17" fmla="*/ 228291 w 399197"/>
              <a:gd name="connsiteY17" fmla="*/ 216436 h 455920"/>
              <a:gd name="connsiteX18" fmla="*/ 173888 w 399197"/>
              <a:gd name="connsiteY18" fmla="*/ 216436 h 455920"/>
              <a:gd name="connsiteX19" fmla="*/ 173888 w 399197"/>
              <a:gd name="connsiteY19" fmla="*/ 140898 h 455920"/>
              <a:gd name="connsiteX20" fmla="*/ 228291 w 399197"/>
              <a:gd name="connsiteY20" fmla="*/ 140898 h 455920"/>
              <a:gd name="connsiteX21" fmla="*/ 228291 w 399197"/>
              <a:gd name="connsiteY21" fmla="*/ 90429 h 455920"/>
              <a:gd name="connsiteX22" fmla="*/ 228151 w 399197"/>
              <a:gd name="connsiteY22" fmla="*/ 89940 h 455920"/>
              <a:gd name="connsiteX23" fmla="*/ 324674 w 399197"/>
              <a:gd name="connsiteY23" fmla="*/ 971 h 455920"/>
              <a:gd name="connsiteX24" fmla="*/ 367184 w 399197"/>
              <a:gd name="connsiteY24" fmla="*/ 6 h 455920"/>
              <a:gd name="connsiteX0" fmla="*/ 139383 w 225309"/>
              <a:gd name="connsiteY0" fmla="*/ 455355 h 455920"/>
              <a:gd name="connsiteX1" fmla="*/ 139383 w 225309"/>
              <a:gd name="connsiteY1" fmla="*/ 455920 h 455920"/>
              <a:gd name="connsiteX2" fmla="*/ 139383 w 225309"/>
              <a:gd name="connsiteY2" fmla="*/ 455355 h 455920"/>
              <a:gd name="connsiteX3" fmla="*/ 54403 w 225309"/>
              <a:gd name="connsiteY3" fmla="*/ 455920 h 455920"/>
              <a:gd name="connsiteX4" fmla="*/ 54403 w 225309"/>
              <a:gd name="connsiteY4" fmla="*/ 455355 h 455920"/>
              <a:gd name="connsiteX5" fmla="*/ 54403 w 225309"/>
              <a:gd name="connsiteY5" fmla="*/ 455920 h 455920"/>
              <a:gd name="connsiteX6" fmla="*/ 193296 w 225309"/>
              <a:gd name="connsiteY6" fmla="*/ 6 h 455920"/>
              <a:gd name="connsiteX7" fmla="*/ 225309 w 225309"/>
              <a:gd name="connsiteY7" fmla="*/ 2823 h 455920"/>
              <a:gd name="connsiteX8" fmla="*/ 219909 w 225309"/>
              <a:gd name="connsiteY8" fmla="*/ 69600 h 455920"/>
              <a:gd name="connsiteX9" fmla="*/ 139383 w 225309"/>
              <a:gd name="connsiteY9" fmla="*/ 96177 h 455920"/>
              <a:gd name="connsiteX10" fmla="*/ 139383 w 225309"/>
              <a:gd name="connsiteY10" fmla="*/ 140898 h 455920"/>
              <a:gd name="connsiteX11" fmla="*/ 217171 w 225309"/>
              <a:gd name="connsiteY11" fmla="*/ 140898 h 455920"/>
              <a:gd name="connsiteX12" fmla="*/ 211626 w 225309"/>
              <a:gd name="connsiteY12" fmla="*/ 215050 h 455920"/>
              <a:gd name="connsiteX13" fmla="*/ 139383 w 225309"/>
              <a:gd name="connsiteY13" fmla="*/ 216436 h 455920"/>
              <a:gd name="connsiteX14" fmla="*/ 139383 w 225309"/>
              <a:gd name="connsiteY14" fmla="*/ 455355 h 455920"/>
              <a:gd name="connsiteX15" fmla="*/ 54403 w 225309"/>
              <a:gd name="connsiteY15" fmla="*/ 455355 h 455920"/>
              <a:gd name="connsiteX16" fmla="*/ 54403 w 225309"/>
              <a:gd name="connsiteY16" fmla="*/ 216436 h 455920"/>
              <a:gd name="connsiteX17" fmla="*/ 0 w 225309"/>
              <a:gd name="connsiteY17" fmla="*/ 216436 h 455920"/>
              <a:gd name="connsiteX18" fmla="*/ 0 w 225309"/>
              <a:gd name="connsiteY18" fmla="*/ 140898 h 455920"/>
              <a:gd name="connsiteX19" fmla="*/ 54403 w 225309"/>
              <a:gd name="connsiteY19" fmla="*/ 140898 h 455920"/>
              <a:gd name="connsiteX20" fmla="*/ 54403 w 225309"/>
              <a:gd name="connsiteY20" fmla="*/ 90429 h 455920"/>
              <a:gd name="connsiteX21" fmla="*/ 54263 w 225309"/>
              <a:gd name="connsiteY21" fmla="*/ 89940 h 455920"/>
              <a:gd name="connsiteX22" fmla="*/ 150786 w 225309"/>
              <a:gd name="connsiteY22" fmla="*/ 971 h 455920"/>
              <a:gd name="connsiteX23" fmla="*/ 193296 w 225309"/>
              <a:gd name="connsiteY23" fmla="*/ 6 h 45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309" h="455920">
                <a:moveTo>
                  <a:pt x="139383" y="455355"/>
                </a:moveTo>
                <a:lnTo>
                  <a:pt x="139383" y="455920"/>
                </a:lnTo>
                <a:lnTo>
                  <a:pt x="139383" y="455355"/>
                </a:lnTo>
                <a:close/>
                <a:moveTo>
                  <a:pt x="54403" y="455920"/>
                </a:moveTo>
                <a:lnTo>
                  <a:pt x="54403" y="455355"/>
                </a:lnTo>
                <a:lnTo>
                  <a:pt x="54403" y="455920"/>
                </a:lnTo>
                <a:close/>
                <a:moveTo>
                  <a:pt x="193296" y="6"/>
                </a:moveTo>
                <a:cubicBezTo>
                  <a:pt x="204595" y="73"/>
                  <a:pt x="214144" y="770"/>
                  <a:pt x="225309" y="2823"/>
                </a:cubicBezTo>
                <a:cubicBezTo>
                  <a:pt x="225271" y="27274"/>
                  <a:pt x="222913" y="50194"/>
                  <a:pt x="219909" y="69600"/>
                </a:cubicBezTo>
                <a:cubicBezTo>
                  <a:pt x="188141" y="67117"/>
                  <a:pt x="138250" y="66776"/>
                  <a:pt x="139383" y="96177"/>
                </a:cubicBezTo>
                <a:lnTo>
                  <a:pt x="139383" y="140898"/>
                </a:lnTo>
                <a:lnTo>
                  <a:pt x="217171" y="140898"/>
                </a:lnTo>
                <a:lnTo>
                  <a:pt x="211626" y="215050"/>
                </a:lnTo>
                <a:lnTo>
                  <a:pt x="139383" y="216436"/>
                </a:lnTo>
                <a:lnTo>
                  <a:pt x="139383" y="455355"/>
                </a:lnTo>
                <a:lnTo>
                  <a:pt x="54403" y="455355"/>
                </a:lnTo>
                <a:lnTo>
                  <a:pt x="54403" y="216436"/>
                </a:lnTo>
                <a:lnTo>
                  <a:pt x="0" y="216436"/>
                </a:lnTo>
                <a:lnTo>
                  <a:pt x="0" y="140898"/>
                </a:lnTo>
                <a:lnTo>
                  <a:pt x="54403" y="140898"/>
                </a:lnTo>
                <a:lnTo>
                  <a:pt x="54403" y="90429"/>
                </a:lnTo>
                <a:cubicBezTo>
                  <a:pt x="54356" y="90266"/>
                  <a:pt x="54310" y="90103"/>
                  <a:pt x="54263" y="89940"/>
                </a:cubicBezTo>
                <a:cubicBezTo>
                  <a:pt x="54393" y="21715"/>
                  <a:pt x="104084" y="2174"/>
                  <a:pt x="150786" y="971"/>
                </a:cubicBezTo>
                <a:cubicBezTo>
                  <a:pt x="168948" y="503"/>
                  <a:pt x="181997" y="-60"/>
                  <a:pt x="193296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86490241-63D7-43CB-AFEA-86C2E2C5D593}"/>
              </a:ext>
            </a:extLst>
          </p:cNvPr>
          <p:cNvSpPr>
            <a:spLocks noChangeAspect="1"/>
          </p:cNvSpPr>
          <p:nvPr/>
        </p:nvSpPr>
        <p:spPr>
          <a:xfrm>
            <a:off x="2352516" y="3592851"/>
            <a:ext cx="272870" cy="264036"/>
          </a:xfrm>
          <a:custGeom>
            <a:avLst/>
            <a:gdLst>
              <a:gd name="connsiteX0" fmla="*/ 0 w 381434"/>
              <a:gd name="connsiteY0" fmla="*/ 119703 h 369085"/>
              <a:gd name="connsiteX1" fmla="*/ 86044 w 381434"/>
              <a:gd name="connsiteY1" fmla="*/ 119703 h 369085"/>
              <a:gd name="connsiteX2" fmla="*/ 86044 w 381434"/>
              <a:gd name="connsiteY2" fmla="*/ 369085 h 369085"/>
              <a:gd name="connsiteX3" fmla="*/ 0 w 381434"/>
              <a:gd name="connsiteY3" fmla="*/ 369085 h 369085"/>
              <a:gd name="connsiteX4" fmla="*/ 292017 w 381434"/>
              <a:gd name="connsiteY4" fmla="*/ 114642 h 369085"/>
              <a:gd name="connsiteX5" fmla="*/ 313054 w 381434"/>
              <a:gd name="connsiteY5" fmla="*/ 115239 h 369085"/>
              <a:gd name="connsiteX6" fmla="*/ 381408 w 381434"/>
              <a:gd name="connsiteY6" fmla="*/ 205099 h 369085"/>
              <a:gd name="connsiteX7" fmla="*/ 380450 w 381434"/>
              <a:gd name="connsiteY7" fmla="*/ 369085 h 369085"/>
              <a:gd name="connsiteX8" fmla="*/ 290799 w 381434"/>
              <a:gd name="connsiteY8" fmla="*/ 369085 h 369085"/>
              <a:gd name="connsiteX9" fmla="*/ 289999 w 381434"/>
              <a:gd name="connsiteY9" fmla="*/ 206524 h 369085"/>
              <a:gd name="connsiteX10" fmla="*/ 215597 w 381434"/>
              <a:gd name="connsiteY10" fmla="*/ 198936 h 369085"/>
              <a:gd name="connsiteX11" fmla="*/ 215597 w 381434"/>
              <a:gd name="connsiteY11" fmla="*/ 368810 h 369085"/>
              <a:gd name="connsiteX12" fmla="*/ 125945 w 381434"/>
              <a:gd name="connsiteY12" fmla="*/ 368810 h 369085"/>
              <a:gd name="connsiteX13" fmla="*/ 125945 w 381434"/>
              <a:gd name="connsiteY13" fmla="*/ 119428 h 369085"/>
              <a:gd name="connsiteX14" fmla="*/ 215597 w 381434"/>
              <a:gd name="connsiteY14" fmla="*/ 119428 h 369085"/>
              <a:gd name="connsiteX15" fmla="*/ 215597 w 381434"/>
              <a:gd name="connsiteY15" fmla="*/ 140603 h 369085"/>
              <a:gd name="connsiteX16" fmla="*/ 292017 w 381434"/>
              <a:gd name="connsiteY16" fmla="*/ 114642 h 369085"/>
              <a:gd name="connsiteX17" fmla="*/ 41218 w 381434"/>
              <a:gd name="connsiteY17" fmla="*/ 0 h 369085"/>
              <a:gd name="connsiteX18" fmla="*/ 86044 w 381434"/>
              <a:gd name="connsiteY18" fmla="*/ 44825 h 369085"/>
              <a:gd name="connsiteX19" fmla="*/ 41218 w 381434"/>
              <a:gd name="connsiteY19" fmla="*/ 89651 h 369085"/>
              <a:gd name="connsiteX20" fmla="*/ 9522 w 381434"/>
              <a:gd name="connsiteY20" fmla="*/ 76522 h 369085"/>
              <a:gd name="connsiteX21" fmla="*/ 0 w 381434"/>
              <a:gd name="connsiteY21" fmla="*/ 62399 h 369085"/>
              <a:gd name="connsiteX22" fmla="*/ 0 w 381434"/>
              <a:gd name="connsiteY22" fmla="*/ 27252 h 369085"/>
              <a:gd name="connsiteX23" fmla="*/ 9522 w 381434"/>
              <a:gd name="connsiteY23" fmla="*/ 13129 h 369085"/>
              <a:gd name="connsiteX24" fmla="*/ 41218 w 381434"/>
              <a:gd name="connsiteY24" fmla="*/ 0 h 36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1434" h="369085">
                <a:moveTo>
                  <a:pt x="0" y="119703"/>
                </a:moveTo>
                <a:lnTo>
                  <a:pt x="86044" y="119703"/>
                </a:lnTo>
                <a:lnTo>
                  <a:pt x="86044" y="369085"/>
                </a:lnTo>
                <a:lnTo>
                  <a:pt x="0" y="369085"/>
                </a:lnTo>
                <a:close/>
                <a:moveTo>
                  <a:pt x="292017" y="114642"/>
                </a:moveTo>
                <a:cubicBezTo>
                  <a:pt x="298391" y="114580"/>
                  <a:pt x="305367" y="114772"/>
                  <a:pt x="313054" y="115239"/>
                </a:cubicBezTo>
                <a:cubicBezTo>
                  <a:pt x="367740" y="118635"/>
                  <a:pt x="382137" y="179381"/>
                  <a:pt x="381408" y="205099"/>
                </a:cubicBezTo>
                <a:cubicBezTo>
                  <a:pt x="381089" y="259761"/>
                  <a:pt x="380769" y="314423"/>
                  <a:pt x="380450" y="369085"/>
                </a:cubicBezTo>
                <a:lnTo>
                  <a:pt x="290799" y="369085"/>
                </a:lnTo>
                <a:lnTo>
                  <a:pt x="289999" y="206524"/>
                </a:lnTo>
                <a:cubicBezTo>
                  <a:pt x="289316" y="178831"/>
                  <a:pt x="232622" y="162576"/>
                  <a:pt x="215597" y="198936"/>
                </a:cubicBezTo>
                <a:lnTo>
                  <a:pt x="215597" y="368810"/>
                </a:lnTo>
                <a:lnTo>
                  <a:pt x="125945" y="368810"/>
                </a:lnTo>
                <a:lnTo>
                  <a:pt x="125945" y="119428"/>
                </a:lnTo>
                <a:lnTo>
                  <a:pt x="215597" y="119428"/>
                </a:lnTo>
                <a:lnTo>
                  <a:pt x="215597" y="140603"/>
                </a:lnTo>
                <a:cubicBezTo>
                  <a:pt x="235661" y="125417"/>
                  <a:pt x="251992" y="115029"/>
                  <a:pt x="292017" y="114642"/>
                </a:cubicBezTo>
                <a:close/>
                <a:moveTo>
                  <a:pt x="41218" y="0"/>
                </a:moveTo>
                <a:cubicBezTo>
                  <a:pt x="65975" y="0"/>
                  <a:pt x="86044" y="20069"/>
                  <a:pt x="86044" y="44825"/>
                </a:cubicBezTo>
                <a:cubicBezTo>
                  <a:pt x="86044" y="69582"/>
                  <a:pt x="65975" y="89651"/>
                  <a:pt x="41218" y="89651"/>
                </a:cubicBezTo>
                <a:cubicBezTo>
                  <a:pt x="28840" y="89651"/>
                  <a:pt x="17634" y="84634"/>
                  <a:pt x="9522" y="76522"/>
                </a:cubicBezTo>
                <a:lnTo>
                  <a:pt x="0" y="62399"/>
                </a:lnTo>
                <a:lnTo>
                  <a:pt x="0" y="27252"/>
                </a:lnTo>
                <a:lnTo>
                  <a:pt x="9522" y="13129"/>
                </a:lnTo>
                <a:cubicBezTo>
                  <a:pt x="17634" y="5017"/>
                  <a:pt x="28840" y="0"/>
                  <a:pt x="41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F34C9EE-2319-4435-B077-B10808462FA8}"/>
              </a:ext>
            </a:extLst>
          </p:cNvPr>
          <p:cNvSpPr/>
          <p:nvPr/>
        </p:nvSpPr>
        <p:spPr>
          <a:xfrm>
            <a:off x="5267645" y="1717582"/>
            <a:ext cx="299575" cy="297454"/>
          </a:xfrm>
          <a:custGeom>
            <a:avLst/>
            <a:gdLst>
              <a:gd name="connsiteX0" fmla="*/ 249204 w 299575"/>
              <a:gd name="connsiteY0" fmla="*/ 123541 h 297454"/>
              <a:gd name="connsiteX1" fmla="*/ 241250 w 299575"/>
              <a:gd name="connsiteY1" fmla="*/ 136266 h 297454"/>
              <a:gd name="connsiteX2" fmla="*/ 229055 w 299575"/>
              <a:gd name="connsiteY2" fmla="*/ 198302 h 297454"/>
              <a:gd name="connsiteX3" fmla="*/ 116648 w 299575"/>
              <a:gd name="connsiteY3" fmla="*/ 234888 h 297454"/>
              <a:gd name="connsiteX4" fmla="*/ 59914 w 299575"/>
              <a:gd name="connsiteY4" fmla="*/ 135736 h 297454"/>
              <a:gd name="connsiteX5" fmla="*/ 58324 w 299575"/>
              <a:gd name="connsiteY5" fmla="*/ 125662 h 297454"/>
              <a:gd name="connsiteX6" fmla="*/ 36585 w 299575"/>
              <a:gd name="connsiteY6" fmla="*/ 125131 h 297454"/>
              <a:gd name="connsiteX7" fmla="*/ 31813 w 299575"/>
              <a:gd name="connsiteY7" fmla="*/ 137857 h 297454"/>
              <a:gd name="connsiteX8" fmla="*/ 31813 w 299575"/>
              <a:gd name="connsiteY8" fmla="*/ 247082 h 297454"/>
              <a:gd name="connsiteX9" fmla="*/ 51961 w 299575"/>
              <a:gd name="connsiteY9" fmla="*/ 266701 h 297454"/>
              <a:gd name="connsiteX10" fmla="*/ 150052 w 299575"/>
              <a:gd name="connsiteY10" fmla="*/ 266701 h 297454"/>
              <a:gd name="connsiteX11" fmla="*/ 250794 w 299575"/>
              <a:gd name="connsiteY11" fmla="*/ 266701 h 297454"/>
              <a:gd name="connsiteX12" fmla="*/ 269352 w 299575"/>
              <a:gd name="connsiteY12" fmla="*/ 250264 h 297454"/>
              <a:gd name="connsiteX13" fmla="*/ 269352 w 299575"/>
              <a:gd name="connsiteY13" fmla="*/ 134675 h 297454"/>
              <a:gd name="connsiteX14" fmla="*/ 261863 w 299575"/>
              <a:gd name="connsiteY14" fmla="*/ 123541 h 297454"/>
              <a:gd name="connsiteX15" fmla="*/ 249204 w 299575"/>
              <a:gd name="connsiteY15" fmla="*/ 123541 h 297454"/>
              <a:gd name="connsiteX16" fmla="*/ 151642 w 299575"/>
              <a:gd name="connsiteY16" fmla="*/ 88016 h 297454"/>
              <a:gd name="connsiteX17" fmla="*/ 89076 w 299575"/>
              <a:gd name="connsiteY17" fmla="*/ 147931 h 297454"/>
              <a:gd name="connsiteX18" fmla="*/ 150582 w 299575"/>
              <a:gd name="connsiteY18" fmla="*/ 208377 h 297454"/>
              <a:gd name="connsiteX19" fmla="*/ 212088 w 299575"/>
              <a:gd name="connsiteY19" fmla="*/ 148461 h 297454"/>
              <a:gd name="connsiteX20" fmla="*/ 151642 w 299575"/>
              <a:gd name="connsiteY20" fmla="*/ 88016 h 297454"/>
              <a:gd name="connsiteX21" fmla="*/ 234357 w 299575"/>
              <a:gd name="connsiteY21" fmla="*/ 29162 h 297454"/>
              <a:gd name="connsiteX22" fmla="*/ 203605 w 299575"/>
              <a:gd name="connsiteY22" fmla="*/ 60444 h 297454"/>
              <a:gd name="connsiteX23" fmla="*/ 235948 w 299575"/>
              <a:gd name="connsiteY23" fmla="*/ 92258 h 297454"/>
              <a:gd name="connsiteX24" fmla="*/ 268822 w 299575"/>
              <a:gd name="connsiteY24" fmla="*/ 59914 h 297454"/>
              <a:gd name="connsiteX25" fmla="*/ 268822 w 299575"/>
              <a:gd name="connsiteY25" fmla="*/ 53552 h 297454"/>
              <a:gd name="connsiteX26" fmla="*/ 245492 w 299575"/>
              <a:gd name="connsiteY26" fmla="*/ 29162 h 297454"/>
              <a:gd name="connsiteX27" fmla="*/ 234357 w 299575"/>
              <a:gd name="connsiteY27" fmla="*/ 29162 h 297454"/>
              <a:gd name="connsiteX28" fmla="*/ 41887 w 299575"/>
              <a:gd name="connsiteY28" fmla="*/ 0 h 297454"/>
              <a:gd name="connsiteX29" fmla="*/ 258217 w 299575"/>
              <a:gd name="connsiteY29" fmla="*/ 0 h 297454"/>
              <a:gd name="connsiteX30" fmla="*/ 299575 w 299575"/>
              <a:gd name="connsiteY30" fmla="*/ 41887 h 297454"/>
              <a:gd name="connsiteX31" fmla="*/ 299575 w 299575"/>
              <a:gd name="connsiteY31" fmla="*/ 255567 h 297454"/>
              <a:gd name="connsiteX32" fmla="*/ 257687 w 299575"/>
              <a:gd name="connsiteY32" fmla="*/ 297454 h 297454"/>
              <a:gd name="connsiteX33" fmla="*/ 149522 w 299575"/>
              <a:gd name="connsiteY33" fmla="*/ 297454 h 297454"/>
              <a:gd name="connsiteX34" fmla="*/ 41357 w 299575"/>
              <a:gd name="connsiteY34" fmla="*/ 297454 h 297454"/>
              <a:gd name="connsiteX35" fmla="*/ 0 w 299575"/>
              <a:gd name="connsiteY35" fmla="*/ 256096 h 297454"/>
              <a:gd name="connsiteX36" fmla="*/ 0 w 299575"/>
              <a:gd name="connsiteY36" fmla="*/ 41357 h 297454"/>
              <a:gd name="connsiteX37" fmla="*/ 41887 w 299575"/>
              <a:gd name="connsiteY37" fmla="*/ 0 h 2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575" h="297454">
                <a:moveTo>
                  <a:pt x="249204" y="123541"/>
                </a:moveTo>
                <a:cubicBezTo>
                  <a:pt x="240190" y="123011"/>
                  <a:pt x="239659" y="128843"/>
                  <a:pt x="241250" y="136266"/>
                </a:cubicBezTo>
                <a:cubicBezTo>
                  <a:pt x="245492" y="158536"/>
                  <a:pt x="240720" y="179214"/>
                  <a:pt x="229055" y="198302"/>
                </a:cubicBezTo>
                <a:cubicBezTo>
                  <a:pt x="206255" y="234888"/>
                  <a:pt x="158536" y="250264"/>
                  <a:pt x="116648" y="234888"/>
                </a:cubicBezTo>
                <a:cubicBezTo>
                  <a:pt x="83774" y="222692"/>
                  <a:pt x="50901" y="185577"/>
                  <a:pt x="59914" y="135736"/>
                </a:cubicBezTo>
                <a:cubicBezTo>
                  <a:pt x="60444" y="132555"/>
                  <a:pt x="62565" y="127252"/>
                  <a:pt x="58324" y="125662"/>
                </a:cubicBezTo>
                <a:cubicBezTo>
                  <a:pt x="51431" y="122481"/>
                  <a:pt x="43477" y="123541"/>
                  <a:pt x="36585" y="125131"/>
                </a:cubicBezTo>
                <a:cubicBezTo>
                  <a:pt x="30222" y="126722"/>
                  <a:pt x="31813" y="133085"/>
                  <a:pt x="31813" y="137857"/>
                </a:cubicBezTo>
                <a:cubicBezTo>
                  <a:pt x="31813" y="174442"/>
                  <a:pt x="31813" y="210497"/>
                  <a:pt x="31813" y="247082"/>
                </a:cubicBezTo>
                <a:cubicBezTo>
                  <a:pt x="31813" y="262989"/>
                  <a:pt x="35524" y="266701"/>
                  <a:pt x="51961" y="266701"/>
                </a:cubicBezTo>
                <a:cubicBezTo>
                  <a:pt x="84835" y="266701"/>
                  <a:pt x="117178" y="266701"/>
                  <a:pt x="150052" y="266701"/>
                </a:cubicBezTo>
                <a:cubicBezTo>
                  <a:pt x="183456" y="266701"/>
                  <a:pt x="217390" y="266701"/>
                  <a:pt x="250794" y="266701"/>
                </a:cubicBezTo>
                <a:cubicBezTo>
                  <a:pt x="262459" y="266701"/>
                  <a:pt x="269352" y="261929"/>
                  <a:pt x="269352" y="250264"/>
                </a:cubicBezTo>
                <a:cubicBezTo>
                  <a:pt x="269352" y="211558"/>
                  <a:pt x="269352" y="173382"/>
                  <a:pt x="269352" y="134675"/>
                </a:cubicBezTo>
                <a:cubicBezTo>
                  <a:pt x="268822" y="126987"/>
                  <a:pt x="265773" y="124337"/>
                  <a:pt x="261863" y="123541"/>
                </a:cubicBezTo>
                <a:cubicBezTo>
                  <a:pt x="257952" y="122746"/>
                  <a:pt x="253180" y="123806"/>
                  <a:pt x="249204" y="123541"/>
                </a:cubicBezTo>
                <a:close/>
                <a:moveTo>
                  <a:pt x="151642" y="88016"/>
                </a:moveTo>
                <a:cubicBezTo>
                  <a:pt x="116648" y="87486"/>
                  <a:pt x="89076" y="113997"/>
                  <a:pt x="89076" y="147931"/>
                </a:cubicBezTo>
                <a:cubicBezTo>
                  <a:pt x="89076" y="180805"/>
                  <a:pt x="117178" y="208377"/>
                  <a:pt x="150582" y="208377"/>
                </a:cubicBezTo>
                <a:cubicBezTo>
                  <a:pt x="183986" y="208377"/>
                  <a:pt x="212088" y="181335"/>
                  <a:pt x="212088" y="148461"/>
                </a:cubicBezTo>
                <a:cubicBezTo>
                  <a:pt x="212088" y="115058"/>
                  <a:pt x="185577" y="88546"/>
                  <a:pt x="151642" y="88016"/>
                </a:cubicBezTo>
                <a:close/>
                <a:moveTo>
                  <a:pt x="234357" y="29162"/>
                </a:moveTo>
                <a:cubicBezTo>
                  <a:pt x="207846" y="29162"/>
                  <a:pt x="204135" y="32873"/>
                  <a:pt x="203605" y="60444"/>
                </a:cubicBezTo>
                <a:cubicBezTo>
                  <a:pt x="203605" y="90137"/>
                  <a:pt x="205195" y="92258"/>
                  <a:pt x="235948" y="92258"/>
                </a:cubicBezTo>
                <a:cubicBezTo>
                  <a:pt x="267762" y="92258"/>
                  <a:pt x="268822" y="91197"/>
                  <a:pt x="268822" y="59914"/>
                </a:cubicBezTo>
                <a:cubicBezTo>
                  <a:pt x="268822" y="57794"/>
                  <a:pt x="268822" y="55673"/>
                  <a:pt x="268822" y="53552"/>
                </a:cubicBezTo>
                <a:cubicBezTo>
                  <a:pt x="268822" y="35524"/>
                  <a:pt x="263519" y="29692"/>
                  <a:pt x="245492" y="29162"/>
                </a:cubicBezTo>
                <a:cubicBezTo>
                  <a:pt x="241781" y="29162"/>
                  <a:pt x="238069" y="29162"/>
                  <a:pt x="234357" y="29162"/>
                </a:cubicBezTo>
                <a:close/>
                <a:moveTo>
                  <a:pt x="41887" y="0"/>
                </a:moveTo>
                <a:cubicBezTo>
                  <a:pt x="113998" y="0"/>
                  <a:pt x="186108" y="0"/>
                  <a:pt x="258217" y="0"/>
                </a:cubicBezTo>
                <a:cubicBezTo>
                  <a:pt x="284728" y="0"/>
                  <a:pt x="299575" y="14846"/>
                  <a:pt x="299575" y="41887"/>
                </a:cubicBezTo>
                <a:cubicBezTo>
                  <a:pt x="299575" y="112937"/>
                  <a:pt x="299575" y="184517"/>
                  <a:pt x="299575" y="255567"/>
                </a:cubicBezTo>
                <a:cubicBezTo>
                  <a:pt x="299575" y="283138"/>
                  <a:pt x="285789" y="297454"/>
                  <a:pt x="257687" y="297454"/>
                </a:cubicBezTo>
                <a:cubicBezTo>
                  <a:pt x="221632" y="297454"/>
                  <a:pt x="185577" y="297454"/>
                  <a:pt x="149522" y="297454"/>
                </a:cubicBezTo>
                <a:cubicBezTo>
                  <a:pt x="113467" y="297454"/>
                  <a:pt x="77412" y="297454"/>
                  <a:pt x="41357" y="297454"/>
                </a:cubicBezTo>
                <a:cubicBezTo>
                  <a:pt x="14315" y="297454"/>
                  <a:pt x="0" y="283138"/>
                  <a:pt x="0" y="256096"/>
                </a:cubicBezTo>
                <a:cubicBezTo>
                  <a:pt x="0" y="184517"/>
                  <a:pt x="0" y="112937"/>
                  <a:pt x="0" y="41357"/>
                </a:cubicBezTo>
                <a:cubicBezTo>
                  <a:pt x="0" y="14315"/>
                  <a:pt x="14846" y="0"/>
                  <a:pt x="41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1DEF5B47-9BFF-4AFA-91E4-8FC4313F29EA}"/>
              </a:ext>
            </a:extLst>
          </p:cNvPr>
          <p:cNvSpPr>
            <a:spLocks noChangeAspect="1"/>
          </p:cNvSpPr>
          <p:nvPr/>
        </p:nvSpPr>
        <p:spPr>
          <a:xfrm>
            <a:off x="4081827" y="1689659"/>
            <a:ext cx="284465" cy="283097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ukhumvit Set" panose="02000506000000020004" pitchFamily="2" charset="-34"/>
            </a:endParaRPr>
          </a:p>
        </p:txBody>
      </p:sp>
      <p:sp>
        <p:nvSpPr>
          <p:cNvPr id="314" name="Rounded Rectangle 2">
            <a:extLst>
              <a:ext uri="{FF2B5EF4-FFF2-40B4-BE49-F238E27FC236}">
                <a16:creationId xmlns:a16="http://schemas.microsoft.com/office/drawing/2014/main" id="{E2018BDA-6A5F-4776-812D-8EA445E4FE3F}"/>
              </a:ext>
            </a:extLst>
          </p:cNvPr>
          <p:cNvSpPr/>
          <p:nvPr/>
        </p:nvSpPr>
        <p:spPr>
          <a:xfrm>
            <a:off x="5497613" y="5307476"/>
            <a:ext cx="258315" cy="25831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315" name="Rounded Rectangle 2">
            <a:extLst>
              <a:ext uri="{FF2B5EF4-FFF2-40B4-BE49-F238E27FC236}">
                <a16:creationId xmlns:a16="http://schemas.microsoft.com/office/drawing/2014/main" id="{C85811BC-E0BD-4D1B-83C3-CE66C3047DDA}"/>
              </a:ext>
            </a:extLst>
          </p:cNvPr>
          <p:cNvSpPr/>
          <p:nvPr/>
        </p:nvSpPr>
        <p:spPr>
          <a:xfrm>
            <a:off x="2779268" y="2821629"/>
            <a:ext cx="277650" cy="277650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316" name="Rounded Rectangle 3">
            <a:extLst>
              <a:ext uri="{FF2B5EF4-FFF2-40B4-BE49-F238E27FC236}">
                <a16:creationId xmlns:a16="http://schemas.microsoft.com/office/drawing/2014/main" id="{FBBBA821-732E-4725-A9B5-C1C336AD1A91}"/>
              </a:ext>
            </a:extLst>
          </p:cNvPr>
          <p:cNvSpPr>
            <a:spLocks noChangeAspect="1"/>
          </p:cNvSpPr>
          <p:nvPr/>
        </p:nvSpPr>
        <p:spPr>
          <a:xfrm>
            <a:off x="6029372" y="2348040"/>
            <a:ext cx="247225" cy="24722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317" name="Rounded Rectangle 8">
            <a:extLst>
              <a:ext uri="{FF2B5EF4-FFF2-40B4-BE49-F238E27FC236}">
                <a16:creationId xmlns:a16="http://schemas.microsoft.com/office/drawing/2014/main" id="{85804EB5-0948-42B8-A5DE-B55F13F13C51}"/>
              </a:ext>
            </a:extLst>
          </p:cNvPr>
          <p:cNvSpPr>
            <a:spLocks noChangeAspect="1"/>
          </p:cNvSpPr>
          <p:nvPr/>
        </p:nvSpPr>
        <p:spPr>
          <a:xfrm>
            <a:off x="5750851" y="1082031"/>
            <a:ext cx="278521" cy="283679"/>
          </a:xfrm>
          <a:custGeom>
            <a:avLst/>
            <a:gdLst/>
            <a:ahLst/>
            <a:cxn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close/>
                <a:moveTo>
                  <a:pt x="2688485" y="1475633"/>
                </a:moveTo>
                <a:cubicBezTo>
                  <a:pt x="2399554" y="1478429"/>
                  <a:pt x="2281670" y="1553418"/>
                  <a:pt x="2136833" y="1663036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lnTo>
                  <a:pt x="2136833" y="2084121"/>
                </a:lnTo>
                <a:cubicBezTo>
                  <a:pt x="2259735" y="1821652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235101" y="1504458"/>
                  <a:pt x="2840340" y="1479943"/>
                </a:cubicBezTo>
                <a:cubicBezTo>
                  <a:pt x="2784850" y="1476574"/>
                  <a:pt x="2734498" y="1475188"/>
                  <a:pt x="2688485" y="147563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F86E1E2-FC01-4128-A129-FADAE5435911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6130088" y="1972756"/>
            <a:ext cx="510781" cy="1090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7D8B7C-4C50-4E01-BE0F-49CDCC1985DA}"/>
              </a:ext>
            </a:extLst>
          </p:cNvPr>
          <p:cNvSpPr/>
          <p:nvPr/>
        </p:nvSpPr>
        <p:spPr>
          <a:xfrm rot="16200000">
            <a:off x="5160474" y="-190646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860703-2E1B-4A8E-8709-686758E37FF0}"/>
              </a:ext>
            </a:extLst>
          </p:cNvPr>
          <p:cNvSpPr/>
          <p:nvPr/>
        </p:nvSpPr>
        <p:spPr>
          <a:xfrm rot="16200000">
            <a:off x="5699954" y="-1486421"/>
            <a:ext cx="792088" cy="1219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804" y="676234"/>
            <a:ext cx="11573197" cy="724247"/>
          </a:xfrm>
        </p:spPr>
        <p:txBody>
          <a:bodyPr lIns="91440" tIns="45720" rIns="91440" bIns="45720" anchor="ctr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b="1">
                <a:solidFill>
                  <a:srgbClr val="FA82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ukhumvit Set"/>
              </a:rPr>
              <a:t>Mobile  Applications</a:t>
            </a:r>
            <a:endParaRPr 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57F9ECF-32D4-49BC-B889-8A206ABA8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071231"/>
              </p:ext>
            </p:extLst>
          </p:nvPr>
        </p:nvGraphicFramePr>
        <p:xfrm>
          <a:off x="2079711" y="1874072"/>
          <a:ext cx="9670335" cy="3510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405">
                  <a:extLst>
                    <a:ext uri="{9D8B030D-6E8A-4147-A177-3AD203B41FA5}">
                      <a16:colId xmlns:a16="http://schemas.microsoft.com/office/drawing/2014/main" val="2165165302"/>
                    </a:ext>
                  </a:extLst>
                </a:gridCol>
                <a:gridCol w="1190774">
                  <a:extLst>
                    <a:ext uri="{9D8B030D-6E8A-4147-A177-3AD203B41FA5}">
                      <a16:colId xmlns:a16="http://schemas.microsoft.com/office/drawing/2014/main" val="2566054744"/>
                    </a:ext>
                  </a:extLst>
                </a:gridCol>
                <a:gridCol w="1178800">
                  <a:extLst>
                    <a:ext uri="{9D8B030D-6E8A-4147-A177-3AD203B41FA5}">
                      <a16:colId xmlns:a16="http://schemas.microsoft.com/office/drawing/2014/main" val="1384723089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1735911477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2499890097"/>
                    </a:ext>
                  </a:extLst>
                </a:gridCol>
                <a:gridCol w="1130710">
                  <a:extLst>
                    <a:ext uri="{9D8B030D-6E8A-4147-A177-3AD203B41FA5}">
                      <a16:colId xmlns:a16="http://schemas.microsoft.com/office/drawing/2014/main" val="4079386564"/>
                    </a:ext>
                  </a:extLst>
                </a:gridCol>
                <a:gridCol w="1278194">
                  <a:extLst>
                    <a:ext uri="{9D8B030D-6E8A-4147-A177-3AD203B41FA5}">
                      <a16:colId xmlns:a16="http://schemas.microsoft.com/office/drawing/2014/main" val="794555344"/>
                    </a:ext>
                  </a:extLst>
                </a:gridCol>
                <a:gridCol w="1131207">
                  <a:extLst>
                    <a:ext uri="{9D8B030D-6E8A-4147-A177-3AD203B41FA5}">
                      <a16:colId xmlns:a16="http://schemas.microsoft.com/office/drawing/2014/main" val="646319303"/>
                    </a:ext>
                  </a:extLst>
                </a:gridCol>
              </a:tblGrid>
              <a:tr h="75847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App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Cloud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Multi-location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Request &amp; Report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Auto-calculate payroll</a:t>
                      </a:r>
                      <a:endParaRPr lang="en-US" sz="1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en-US" sz="1800" b="1" i="0" u="none" strike="noStrike" kern="1200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Notify</a:t>
                      </a:r>
                    </a:p>
                    <a:p>
                      <a:pPr marL="0" lvl="0" algn="l">
                        <a:buNone/>
                      </a:pPr>
                      <a:endParaRPr lang="en-US" sz="1800" b="1" i="0" u="none" strike="noStrike" kern="1200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en-US" sz="1800" b="1" i="0" u="none" strike="noStrike" kern="1200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Use line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Simple UI</a:t>
                      </a:r>
                    </a:p>
                    <a:p>
                      <a:pPr marL="0" lvl="0" algn="l">
                        <a:buNone/>
                      </a:pPr>
                      <a:endParaRPr lang="en-US" sz="1800" b="1" i="0" u="none" strike="noStrike" kern="1200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77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PAYDAY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83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JOBCAN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9246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WE-LA-DEE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0386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err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OneDee</a:t>
                      </a:r>
                      <a:endParaRPr lang="en-US" sz="1600" b="1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0818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err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TimeMint</a:t>
                      </a:r>
                      <a:endParaRPr lang="en-US" sz="1600" b="1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Biosoft</a:t>
                      </a:r>
                      <a:r>
                        <a:rPr lang="en-US" sz="1600" b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 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50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HumanOS</a:t>
                      </a:r>
                      <a:endParaRPr lang="en-US" sz="1600" b="1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14282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3F6E318-AAA5-45B0-B89F-073A809D86C0}"/>
              </a:ext>
            </a:extLst>
          </p:cNvPr>
          <p:cNvGrpSpPr/>
          <p:nvPr/>
        </p:nvGrpSpPr>
        <p:grpSpPr>
          <a:xfrm>
            <a:off x="163162" y="1467593"/>
            <a:ext cx="1809089" cy="4583344"/>
            <a:chOff x="8501432" y="77155"/>
            <a:chExt cx="2685350" cy="680335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1EC1E38-56E6-430C-B4ED-2860DB451A12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0A5A9E-64E1-4C6C-958A-F072E6807CF4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702651-A128-44C4-B31A-24781A9A108D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EF2B94-27F0-455A-B9C7-FC7E97FAE0FD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2A0F30-D744-4176-9DD0-D22381E5A39A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E5DBC5-65CC-439C-A4A2-0DADCA632F84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9DAD61-2D69-477E-9FA2-66BB4A699722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DC16EE-63C9-40DD-B3EE-342E0E1A02DF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C27D0B-9249-4490-90D7-643B6F5F05ED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331353-CB22-4046-9E95-2451DE193AC4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E5965B-634F-4C44-88F2-60315EFF7BD2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33E1CB-1925-4BD3-9342-4CC935A6E501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464ED4-8FA4-4E1D-8F7C-1F6B34C5CEE2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5B7526-62C8-41B0-85E1-8136607CFA40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E0D4F9-FE7B-4AA4-B91B-BBBD518D5FA1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BA21C1-34D8-4344-80BC-FB3C0169479A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7EB303-4347-4BA5-B61A-7D3C547F92EC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5381740-ADA8-401E-BC66-9074EF82B0F3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759DC4-FC5F-4877-8F32-62F94B0E9C5C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CC891F6-A255-404D-B59D-C0A8F4CAC44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49CE094-202C-4DC2-A68F-02527FD04246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19BA367-9EC8-46B4-83B4-344F14AE83D9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1E4BC12-30CE-47F8-BAD1-7BAEF575C23F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Sukhumvit Set" panose="02000506000000020004" pitchFamily="2" charset="-34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55D858-A4E1-4720-93C3-7551ED182B6B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0B3684-B789-41EE-92F8-FD8B5A14E344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D634B3-79EB-416C-8009-53B50E17D87B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E141988-8F9C-45C8-96B9-909AB8A0B164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727904F-A579-4FD9-9B11-0E3B7C5FC4B3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098DECE-AB55-4BF5-9087-DF4469263FB8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7FC80DE-1ABE-48BE-8D91-AE137088F25B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557FFF1-23BD-4137-BDBA-8A20CB486B4E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DA004C-47E2-4F62-9B98-F1A39FB121AD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024BAA1-C222-4FBC-9DF6-17F43B252E9B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FF0813-4BED-449E-BB42-EA3BE4229294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FD964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</p:grpSp>
      <p:pic>
        <p:nvPicPr>
          <p:cNvPr id="47" name="Graphic 47" descr="Checkmark">
            <a:extLst>
              <a:ext uri="{FF2B5EF4-FFF2-40B4-BE49-F238E27FC236}">
                <a16:creationId xmlns:a16="http://schemas.microsoft.com/office/drawing/2014/main" id="{087610E2-DFCF-4BED-9C71-F7A496F51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295" y="2838478"/>
            <a:ext cx="271864" cy="271864"/>
          </a:xfrm>
          <a:prstGeom prst="rect">
            <a:avLst/>
          </a:prstGeom>
        </p:spPr>
      </p:pic>
      <p:pic>
        <p:nvPicPr>
          <p:cNvPr id="45" name="Graphic 47" descr="Checkmark">
            <a:extLst>
              <a:ext uri="{FF2B5EF4-FFF2-40B4-BE49-F238E27FC236}">
                <a16:creationId xmlns:a16="http://schemas.microsoft.com/office/drawing/2014/main" id="{D70B9691-836B-4ECB-A7CE-8546FD875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866" y="2838477"/>
            <a:ext cx="271864" cy="271864"/>
          </a:xfrm>
          <a:prstGeom prst="rect">
            <a:avLst/>
          </a:prstGeom>
        </p:spPr>
      </p:pic>
      <p:pic>
        <p:nvPicPr>
          <p:cNvPr id="46" name="Graphic 47" descr="Checkmark">
            <a:extLst>
              <a:ext uri="{FF2B5EF4-FFF2-40B4-BE49-F238E27FC236}">
                <a16:creationId xmlns:a16="http://schemas.microsoft.com/office/drawing/2014/main" id="{F1D07FA3-5B4B-4834-9401-1A953C769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096" y="2838476"/>
            <a:ext cx="271864" cy="271864"/>
          </a:xfrm>
          <a:prstGeom prst="rect">
            <a:avLst/>
          </a:prstGeom>
        </p:spPr>
      </p:pic>
      <p:pic>
        <p:nvPicPr>
          <p:cNvPr id="50" name="Graphic 47" descr="Checkmark">
            <a:extLst>
              <a:ext uri="{FF2B5EF4-FFF2-40B4-BE49-F238E27FC236}">
                <a16:creationId xmlns:a16="http://schemas.microsoft.com/office/drawing/2014/main" id="{7E2AF439-12D2-4DAE-9BF3-943414095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294" y="3198542"/>
            <a:ext cx="271864" cy="271864"/>
          </a:xfrm>
          <a:prstGeom prst="rect">
            <a:avLst/>
          </a:prstGeom>
        </p:spPr>
      </p:pic>
      <p:pic>
        <p:nvPicPr>
          <p:cNvPr id="51" name="Graphic 47" descr="Checkmark">
            <a:extLst>
              <a:ext uri="{FF2B5EF4-FFF2-40B4-BE49-F238E27FC236}">
                <a16:creationId xmlns:a16="http://schemas.microsoft.com/office/drawing/2014/main" id="{A13B7986-2EF7-481C-9271-E4B54E47A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294" y="3541861"/>
            <a:ext cx="271864" cy="271864"/>
          </a:xfrm>
          <a:prstGeom prst="rect">
            <a:avLst/>
          </a:prstGeom>
        </p:spPr>
      </p:pic>
      <p:pic>
        <p:nvPicPr>
          <p:cNvPr id="52" name="Graphic 47" descr="Checkmark">
            <a:extLst>
              <a:ext uri="{FF2B5EF4-FFF2-40B4-BE49-F238E27FC236}">
                <a16:creationId xmlns:a16="http://schemas.microsoft.com/office/drawing/2014/main" id="{8B424F29-3001-4580-A47B-43D3ECB8C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294" y="3935421"/>
            <a:ext cx="271864" cy="271864"/>
          </a:xfrm>
          <a:prstGeom prst="rect">
            <a:avLst/>
          </a:prstGeom>
        </p:spPr>
      </p:pic>
      <p:pic>
        <p:nvPicPr>
          <p:cNvPr id="53" name="Graphic 47" descr="Checkmark">
            <a:extLst>
              <a:ext uri="{FF2B5EF4-FFF2-40B4-BE49-F238E27FC236}">
                <a16:creationId xmlns:a16="http://schemas.microsoft.com/office/drawing/2014/main" id="{94EF3743-DE1E-4997-BC4E-5DA4C4696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294" y="4295487"/>
            <a:ext cx="271864" cy="271864"/>
          </a:xfrm>
          <a:prstGeom prst="rect">
            <a:avLst/>
          </a:prstGeom>
        </p:spPr>
      </p:pic>
      <p:pic>
        <p:nvPicPr>
          <p:cNvPr id="54" name="Graphic 47" descr="Checkmark">
            <a:extLst>
              <a:ext uri="{FF2B5EF4-FFF2-40B4-BE49-F238E27FC236}">
                <a16:creationId xmlns:a16="http://schemas.microsoft.com/office/drawing/2014/main" id="{3411F45B-7902-4A06-B31F-58412BA56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294" y="4689048"/>
            <a:ext cx="271864" cy="271864"/>
          </a:xfrm>
          <a:prstGeom prst="rect">
            <a:avLst/>
          </a:prstGeom>
        </p:spPr>
      </p:pic>
      <p:pic>
        <p:nvPicPr>
          <p:cNvPr id="55" name="Graphic 47" descr="Checkmark">
            <a:extLst>
              <a:ext uri="{FF2B5EF4-FFF2-40B4-BE49-F238E27FC236}">
                <a16:creationId xmlns:a16="http://schemas.microsoft.com/office/drawing/2014/main" id="{49A7AACF-13CD-406A-B39B-C8939635B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294" y="5057487"/>
            <a:ext cx="271864" cy="271864"/>
          </a:xfrm>
          <a:prstGeom prst="rect">
            <a:avLst/>
          </a:prstGeom>
        </p:spPr>
      </p:pic>
      <p:pic>
        <p:nvPicPr>
          <p:cNvPr id="56" name="Graphic 47" descr="Checkmark">
            <a:extLst>
              <a:ext uri="{FF2B5EF4-FFF2-40B4-BE49-F238E27FC236}">
                <a16:creationId xmlns:a16="http://schemas.microsoft.com/office/drawing/2014/main" id="{85744E16-2A63-4A64-BD53-CC8C27285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866" y="3198542"/>
            <a:ext cx="271864" cy="271864"/>
          </a:xfrm>
          <a:prstGeom prst="rect">
            <a:avLst/>
          </a:prstGeom>
        </p:spPr>
      </p:pic>
      <p:pic>
        <p:nvPicPr>
          <p:cNvPr id="57" name="Graphic 47" descr="Checkmark">
            <a:extLst>
              <a:ext uri="{FF2B5EF4-FFF2-40B4-BE49-F238E27FC236}">
                <a16:creationId xmlns:a16="http://schemas.microsoft.com/office/drawing/2014/main" id="{33B0C1D9-0665-4717-B66F-8EA13D523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866" y="3566982"/>
            <a:ext cx="271864" cy="271864"/>
          </a:xfrm>
          <a:prstGeom prst="rect">
            <a:avLst/>
          </a:prstGeom>
        </p:spPr>
      </p:pic>
      <p:pic>
        <p:nvPicPr>
          <p:cNvPr id="58" name="Graphic 47" descr="Checkmark">
            <a:extLst>
              <a:ext uri="{FF2B5EF4-FFF2-40B4-BE49-F238E27FC236}">
                <a16:creationId xmlns:a16="http://schemas.microsoft.com/office/drawing/2014/main" id="{A2820FF4-510E-4E7F-ACF2-AF5B530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865" y="3935421"/>
            <a:ext cx="271864" cy="271864"/>
          </a:xfrm>
          <a:prstGeom prst="rect">
            <a:avLst/>
          </a:prstGeom>
        </p:spPr>
      </p:pic>
      <p:pic>
        <p:nvPicPr>
          <p:cNvPr id="59" name="Graphic 47" descr="Checkmark">
            <a:extLst>
              <a:ext uri="{FF2B5EF4-FFF2-40B4-BE49-F238E27FC236}">
                <a16:creationId xmlns:a16="http://schemas.microsoft.com/office/drawing/2014/main" id="{330116BB-01E7-4F18-BD06-B8B742ADC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866" y="4295488"/>
            <a:ext cx="271864" cy="271864"/>
          </a:xfrm>
          <a:prstGeom prst="rect">
            <a:avLst/>
          </a:prstGeom>
        </p:spPr>
      </p:pic>
      <p:pic>
        <p:nvPicPr>
          <p:cNvPr id="60" name="Graphic 47" descr="Checkmark">
            <a:extLst>
              <a:ext uri="{FF2B5EF4-FFF2-40B4-BE49-F238E27FC236}">
                <a16:creationId xmlns:a16="http://schemas.microsoft.com/office/drawing/2014/main" id="{90ADDCE3-9227-4EB4-AD17-A8B30A2D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866" y="4689048"/>
            <a:ext cx="271864" cy="271864"/>
          </a:xfrm>
          <a:prstGeom prst="rect">
            <a:avLst/>
          </a:prstGeom>
        </p:spPr>
      </p:pic>
      <p:pic>
        <p:nvPicPr>
          <p:cNvPr id="61" name="Graphic 47" descr="Checkmark">
            <a:extLst>
              <a:ext uri="{FF2B5EF4-FFF2-40B4-BE49-F238E27FC236}">
                <a16:creationId xmlns:a16="http://schemas.microsoft.com/office/drawing/2014/main" id="{5EE6849A-A32E-4789-9FB7-8C5FDECD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865" y="5082608"/>
            <a:ext cx="271864" cy="271864"/>
          </a:xfrm>
          <a:prstGeom prst="rect">
            <a:avLst/>
          </a:prstGeom>
        </p:spPr>
      </p:pic>
      <p:pic>
        <p:nvPicPr>
          <p:cNvPr id="63" name="Graphic 47" descr="Checkmark">
            <a:extLst>
              <a:ext uri="{FF2B5EF4-FFF2-40B4-BE49-F238E27FC236}">
                <a16:creationId xmlns:a16="http://schemas.microsoft.com/office/drawing/2014/main" id="{0DCC5255-5710-44D4-AC50-7EFED8FE4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4425" y="3198542"/>
            <a:ext cx="271864" cy="271864"/>
          </a:xfrm>
          <a:prstGeom prst="rect">
            <a:avLst/>
          </a:prstGeom>
        </p:spPr>
      </p:pic>
      <p:pic>
        <p:nvPicPr>
          <p:cNvPr id="64" name="Graphic 47" descr="Checkmark">
            <a:extLst>
              <a:ext uri="{FF2B5EF4-FFF2-40B4-BE49-F238E27FC236}">
                <a16:creationId xmlns:a16="http://schemas.microsoft.com/office/drawing/2014/main" id="{DFC3B9E9-9462-45F5-8C6A-628D0C31D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4425" y="3566982"/>
            <a:ext cx="271864" cy="271864"/>
          </a:xfrm>
          <a:prstGeom prst="rect">
            <a:avLst/>
          </a:prstGeom>
        </p:spPr>
      </p:pic>
      <p:pic>
        <p:nvPicPr>
          <p:cNvPr id="65" name="Graphic 47" descr="Checkmark">
            <a:extLst>
              <a:ext uri="{FF2B5EF4-FFF2-40B4-BE49-F238E27FC236}">
                <a16:creationId xmlns:a16="http://schemas.microsoft.com/office/drawing/2014/main" id="{C2D9594A-410E-4BAC-8FC5-FA78EC07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4425" y="3935421"/>
            <a:ext cx="271864" cy="271864"/>
          </a:xfrm>
          <a:prstGeom prst="rect">
            <a:avLst/>
          </a:prstGeom>
        </p:spPr>
      </p:pic>
      <p:pic>
        <p:nvPicPr>
          <p:cNvPr id="66" name="Graphic 47" descr="Checkmark">
            <a:extLst>
              <a:ext uri="{FF2B5EF4-FFF2-40B4-BE49-F238E27FC236}">
                <a16:creationId xmlns:a16="http://schemas.microsoft.com/office/drawing/2014/main" id="{ACA2065D-9CDC-4800-A786-C80793C9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4425" y="4295487"/>
            <a:ext cx="271864" cy="271864"/>
          </a:xfrm>
          <a:prstGeom prst="rect">
            <a:avLst/>
          </a:prstGeom>
        </p:spPr>
      </p:pic>
      <p:pic>
        <p:nvPicPr>
          <p:cNvPr id="67" name="Graphic 47" descr="Checkmark">
            <a:extLst>
              <a:ext uri="{FF2B5EF4-FFF2-40B4-BE49-F238E27FC236}">
                <a16:creationId xmlns:a16="http://schemas.microsoft.com/office/drawing/2014/main" id="{A3F85888-DBC8-4973-B134-A51DB2098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4425" y="4689047"/>
            <a:ext cx="271864" cy="271864"/>
          </a:xfrm>
          <a:prstGeom prst="rect">
            <a:avLst/>
          </a:prstGeom>
        </p:spPr>
      </p:pic>
      <p:pic>
        <p:nvPicPr>
          <p:cNvPr id="68" name="Graphic 47" descr="Checkmark">
            <a:extLst>
              <a:ext uri="{FF2B5EF4-FFF2-40B4-BE49-F238E27FC236}">
                <a16:creationId xmlns:a16="http://schemas.microsoft.com/office/drawing/2014/main" id="{B5306A1D-C534-43F8-8EAB-92F8136E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4425" y="5082607"/>
            <a:ext cx="271864" cy="271864"/>
          </a:xfrm>
          <a:prstGeom prst="rect">
            <a:avLst/>
          </a:prstGeom>
        </p:spPr>
      </p:pic>
      <p:pic>
        <p:nvPicPr>
          <p:cNvPr id="69" name="Graphic 47" descr="Checkmark">
            <a:extLst>
              <a:ext uri="{FF2B5EF4-FFF2-40B4-BE49-F238E27FC236}">
                <a16:creationId xmlns:a16="http://schemas.microsoft.com/office/drawing/2014/main" id="{DD269843-F851-49F9-A8EB-70BA4F2F5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625" y="3204237"/>
            <a:ext cx="271864" cy="271864"/>
          </a:xfrm>
          <a:prstGeom prst="rect">
            <a:avLst/>
          </a:prstGeom>
        </p:spPr>
      </p:pic>
      <p:pic>
        <p:nvPicPr>
          <p:cNvPr id="71" name="Graphic 47" descr="Checkmark">
            <a:extLst>
              <a:ext uri="{FF2B5EF4-FFF2-40B4-BE49-F238E27FC236}">
                <a16:creationId xmlns:a16="http://schemas.microsoft.com/office/drawing/2014/main" id="{84D9F4A6-4B4C-49BB-9625-C83FE157F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625" y="3932742"/>
            <a:ext cx="271864" cy="271864"/>
          </a:xfrm>
          <a:prstGeom prst="rect">
            <a:avLst/>
          </a:prstGeom>
        </p:spPr>
      </p:pic>
      <p:pic>
        <p:nvPicPr>
          <p:cNvPr id="81" name="Graphic 47" descr="Checkmark">
            <a:extLst>
              <a:ext uri="{FF2B5EF4-FFF2-40B4-BE49-F238E27FC236}">
                <a16:creationId xmlns:a16="http://schemas.microsoft.com/office/drawing/2014/main" id="{77711BE0-A2C0-41FD-9F76-35B43550E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1545" y="5054807"/>
            <a:ext cx="271864" cy="271864"/>
          </a:xfrm>
          <a:prstGeom prst="rect">
            <a:avLst/>
          </a:prstGeom>
        </p:spPr>
      </p:pic>
      <p:pic>
        <p:nvPicPr>
          <p:cNvPr id="87" name="Graphic 47" descr="Checkmark">
            <a:extLst>
              <a:ext uri="{FF2B5EF4-FFF2-40B4-BE49-F238E27FC236}">
                <a16:creationId xmlns:a16="http://schemas.microsoft.com/office/drawing/2014/main" id="{2D3EE155-E82D-4BEB-A623-E0B599D1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0425" y="4315807"/>
            <a:ext cx="271864" cy="2718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D40775-3DC7-4128-83B3-C44FC1DEE1E7}"/>
              </a:ext>
            </a:extLst>
          </p:cNvPr>
          <p:cNvSpPr txBox="1"/>
          <p:nvPr/>
        </p:nvSpPr>
        <p:spPr>
          <a:xfrm>
            <a:off x="3974012" y="5650274"/>
            <a:ext cx="78778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https://th.hrnote.asia/personnel-management/181109-th-attendantmangementsys/</a:t>
            </a:r>
            <a:endParaRPr lang="en-US" sz="4400" b="1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D1AF31-C58C-49A9-AEC7-AFC77BAC1736}"/>
              </a:ext>
            </a:extLst>
          </p:cNvPr>
          <p:cNvSpPr txBox="1"/>
          <p:nvPr/>
        </p:nvSpPr>
        <p:spPr>
          <a:xfrm>
            <a:off x="2569103" y="5681051"/>
            <a:ext cx="1703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1400">
                <a:solidFill>
                  <a:schemeClr val="bg1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ขอบคุณข้อมูลจาก</a:t>
            </a:r>
            <a:endParaRPr lang="en-US" sz="4000">
              <a:solidFill>
                <a:schemeClr val="bg1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pic>
        <p:nvPicPr>
          <p:cNvPr id="3" name="Graphic 47" descr="Checkmark">
            <a:extLst>
              <a:ext uri="{FF2B5EF4-FFF2-40B4-BE49-F238E27FC236}">
                <a16:creationId xmlns:a16="http://schemas.microsoft.com/office/drawing/2014/main" id="{EB8C43D1-5A97-4518-87DB-3AB4DEF16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4068" y="2819756"/>
            <a:ext cx="271864" cy="271864"/>
          </a:xfrm>
          <a:prstGeom prst="rect">
            <a:avLst/>
          </a:prstGeom>
        </p:spPr>
      </p:pic>
      <p:pic>
        <p:nvPicPr>
          <p:cNvPr id="12" name="Graphic 47" descr="Checkmark">
            <a:extLst>
              <a:ext uri="{FF2B5EF4-FFF2-40B4-BE49-F238E27FC236}">
                <a16:creationId xmlns:a16="http://schemas.microsoft.com/office/drawing/2014/main" id="{9F7902BF-E1FF-4ED7-A93D-A9DB6F8F5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4068" y="3570940"/>
            <a:ext cx="271864" cy="271864"/>
          </a:xfrm>
          <a:prstGeom prst="rect">
            <a:avLst/>
          </a:prstGeom>
        </p:spPr>
      </p:pic>
      <p:pic>
        <p:nvPicPr>
          <p:cNvPr id="13" name="Graphic 47" descr="Checkmark">
            <a:extLst>
              <a:ext uri="{FF2B5EF4-FFF2-40B4-BE49-F238E27FC236}">
                <a16:creationId xmlns:a16="http://schemas.microsoft.com/office/drawing/2014/main" id="{5F83B2DC-EA23-4AF0-8C6E-5AC8B7B7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4068" y="3989886"/>
            <a:ext cx="271864" cy="271864"/>
          </a:xfrm>
          <a:prstGeom prst="rect">
            <a:avLst/>
          </a:prstGeom>
        </p:spPr>
      </p:pic>
      <p:pic>
        <p:nvPicPr>
          <p:cNvPr id="49" name="Graphic 47" descr="Checkmark">
            <a:extLst>
              <a:ext uri="{FF2B5EF4-FFF2-40B4-BE49-F238E27FC236}">
                <a16:creationId xmlns:a16="http://schemas.microsoft.com/office/drawing/2014/main" id="{62019CFE-0637-40B9-8650-4119931BD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4068" y="4322124"/>
            <a:ext cx="271864" cy="271864"/>
          </a:xfrm>
          <a:prstGeom prst="rect">
            <a:avLst/>
          </a:prstGeom>
        </p:spPr>
      </p:pic>
      <p:pic>
        <p:nvPicPr>
          <p:cNvPr id="83" name="Graphic 47" descr="Checkmark">
            <a:extLst>
              <a:ext uri="{FF2B5EF4-FFF2-40B4-BE49-F238E27FC236}">
                <a16:creationId xmlns:a16="http://schemas.microsoft.com/office/drawing/2014/main" id="{DBA68E93-EC49-4399-AF2E-05347EFD3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4068" y="4683669"/>
            <a:ext cx="271864" cy="271864"/>
          </a:xfrm>
          <a:prstGeom prst="rect">
            <a:avLst/>
          </a:prstGeom>
        </p:spPr>
      </p:pic>
      <p:pic>
        <p:nvPicPr>
          <p:cNvPr id="85" name="Graphic 47" descr="Checkmark">
            <a:extLst>
              <a:ext uri="{FF2B5EF4-FFF2-40B4-BE49-F238E27FC236}">
                <a16:creationId xmlns:a16="http://schemas.microsoft.com/office/drawing/2014/main" id="{5BE48CCA-050E-4D16-AACD-084F1364F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4068" y="5082607"/>
            <a:ext cx="271864" cy="271864"/>
          </a:xfrm>
          <a:prstGeom prst="rect">
            <a:avLst/>
          </a:prstGeom>
        </p:spPr>
      </p:pic>
      <p:pic>
        <p:nvPicPr>
          <p:cNvPr id="88" name="Graphic 47" descr="Checkmark">
            <a:extLst>
              <a:ext uri="{FF2B5EF4-FFF2-40B4-BE49-F238E27FC236}">
                <a16:creationId xmlns:a16="http://schemas.microsoft.com/office/drawing/2014/main" id="{E2744ECA-83FC-48F1-B4BD-DC0D718B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4840" y="4299435"/>
            <a:ext cx="271864" cy="2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E9EA2D-9AAA-4D3C-8058-6DDEFA9162C9}"/>
              </a:ext>
            </a:extLst>
          </p:cNvPr>
          <p:cNvGrpSpPr/>
          <p:nvPr/>
        </p:nvGrpSpPr>
        <p:grpSpPr>
          <a:xfrm>
            <a:off x="9479912" y="3337695"/>
            <a:ext cx="1369129" cy="2616029"/>
            <a:chOff x="3688167" y="3417317"/>
            <a:chExt cx="1152686" cy="2202466"/>
          </a:xfrm>
        </p:grpSpPr>
        <p:sp>
          <p:nvSpPr>
            <p:cNvPr id="4" name="Rounded Rectangle 17">
              <a:extLst>
                <a:ext uri="{FF2B5EF4-FFF2-40B4-BE49-F238E27FC236}">
                  <a16:creationId xmlns:a16="http://schemas.microsoft.com/office/drawing/2014/main" id="{FCBDD4FE-CCDF-4C93-B109-7131BC5AB366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171FC5-3880-44E4-B4AD-A0EF6A9A108A}"/>
                </a:ext>
              </a:extLst>
            </p:cNvPr>
            <p:cNvSpPr/>
            <p:nvPr/>
          </p:nvSpPr>
          <p:spPr>
            <a:xfrm>
              <a:off x="3749652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6" name="Rounded Rectangle 20">
              <a:extLst>
                <a:ext uri="{FF2B5EF4-FFF2-40B4-BE49-F238E27FC236}">
                  <a16:creationId xmlns:a16="http://schemas.microsoft.com/office/drawing/2014/main" id="{57D18561-E911-479B-8E81-8D7079039767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43C66A-0E1B-4E11-A501-D8EE7BCF2C3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D0FEF0-93E6-4B9C-977C-2519652828E4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1CE66533-2465-4A07-96F5-02B5B936462F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1CB955-0DA2-438F-90B4-D53AF822C068}"/>
              </a:ext>
            </a:extLst>
          </p:cNvPr>
          <p:cNvGrpSpPr/>
          <p:nvPr/>
        </p:nvGrpSpPr>
        <p:grpSpPr>
          <a:xfrm>
            <a:off x="9829355" y="4583207"/>
            <a:ext cx="786996" cy="786996"/>
            <a:chOff x="3924417" y="4453570"/>
            <a:chExt cx="754422" cy="7544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5E07EA-72D1-44F6-AF2F-7F22901A0ED2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316D32-6777-47F2-A34A-F7D7F4B84E2D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sp>
        <p:nvSpPr>
          <p:cNvPr id="16" name="Oval 68">
            <a:extLst>
              <a:ext uri="{FF2B5EF4-FFF2-40B4-BE49-F238E27FC236}">
                <a16:creationId xmlns:a16="http://schemas.microsoft.com/office/drawing/2014/main" id="{CBB9751E-07F9-4A47-9F50-C2DA779E536A}"/>
              </a:ext>
            </a:extLst>
          </p:cNvPr>
          <p:cNvSpPr/>
          <p:nvPr/>
        </p:nvSpPr>
        <p:spPr>
          <a:xfrm rot="19842998">
            <a:off x="10049035" y="1606360"/>
            <a:ext cx="1439513" cy="1261397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17" name="Oval 68">
            <a:extLst>
              <a:ext uri="{FF2B5EF4-FFF2-40B4-BE49-F238E27FC236}">
                <a16:creationId xmlns:a16="http://schemas.microsoft.com/office/drawing/2014/main" id="{121B4D62-9503-4647-8221-C67C191455EF}"/>
              </a:ext>
            </a:extLst>
          </p:cNvPr>
          <p:cNvSpPr/>
          <p:nvPr/>
        </p:nvSpPr>
        <p:spPr>
          <a:xfrm rot="21195469" flipH="1">
            <a:off x="7878457" y="2277920"/>
            <a:ext cx="1465005" cy="1237963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19" name="Oval 68">
            <a:extLst>
              <a:ext uri="{FF2B5EF4-FFF2-40B4-BE49-F238E27FC236}">
                <a16:creationId xmlns:a16="http://schemas.microsoft.com/office/drawing/2014/main" id="{B3D3B023-8602-4209-917E-D91F6262602D}"/>
              </a:ext>
            </a:extLst>
          </p:cNvPr>
          <p:cNvSpPr/>
          <p:nvPr/>
        </p:nvSpPr>
        <p:spPr>
          <a:xfrm rot="20119382" flipH="1">
            <a:off x="7507821" y="3656948"/>
            <a:ext cx="1525595" cy="1301939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20" name="Oval 68">
            <a:extLst>
              <a:ext uri="{FF2B5EF4-FFF2-40B4-BE49-F238E27FC236}">
                <a16:creationId xmlns:a16="http://schemas.microsoft.com/office/drawing/2014/main" id="{A037FC49-02B5-457A-A6BF-B4D2DD673EB1}"/>
              </a:ext>
            </a:extLst>
          </p:cNvPr>
          <p:cNvSpPr/>
          <p:nvPr/>
        </p:nvSpPr>
        <p:spPr>
          <a:xfrm rot="726905" flipH="1" flipV="1">
            <a:off x="7678531" y="5203588"/>
            <a:ext cx="1458536" cy="1241236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rgbClr val="00B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24779743-5207-443B-B45A-3A7E4A3BE470}"/>
              </a:ext>
            </a:extLst>
          </p:cNvPr>
          <p:cNvGrpSpPr/>
          <p:nvPr/>
        </p:nvGrpSpPr>
        <p:grpSpPr>
          <a:xfrm>
            <a:off x="10197285" y="4519461"/>
            <a:ext cx="1318798" cy="2357993"/>
            <a:chOff x="4170900" y="0"/>
            <a:chExt cx="3835079" cy="68570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5C1C89-2D0F-4993-A720-CDEBB15A9BA0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F7F1E3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848CCA-8381-4339-89EA-7B4781101B4A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17396-AFB2-4C56-91AB-D4A6FACBEBA4}"/>
              </a:ext>
            </a:extLst>
          </p:cNvPr>
          <p:cNvSpPr/>
          <p:nvPr/>
        </p:nvSpPr>
        <p:spPr>
          <a:xfrm>
            <a:off x="1282983" y="578756"/>
            <a:ext cx="5448428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4800" b="1">
                <a:solidFill>
                  <a:srgbClr val="FA82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khumvit Set" panose="02000506000000020004" pitchFamily="2" charset="-34"/>
                <a:cs typeface="Sukhumvit Set" panose="02000506000000020004" pitchFamily="2" charset="-34"/>
              </a:rPr>
              <a:t>Mobile App: </a:t>
            </a:r>
            <a:r>
              <a:rPr lang="en-US" altLang="ko-KR" sz="48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khumvit Set" panose="02000506000000020004" pitchFamily="2" charset="-34"/>
                <a:cs typeface="Sukhumvit Set" panose="02000506000000020004" pitchFamily="2" charset="-34"/>
              </a:rPr>
              <a:t>Pros</a:t>
            </a:r>
            <a:endParaRPr lang="en-US" sz="48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187E153-A216-411B-A7B8-DE33B4A25A23}"/>
              </a:ext>
            </a:extLst>
          </p:cNvPr>
          <p:cNvSpPr>
            <a:spLocks/>
          </p:cNvSpPr>
          <p:nvPr/>
        </p:nvSpPr>
        <p:spPr bwMode="auto">
          <a:xfrm rot="470941">
            <a:off x="-21115" y="4444332"/>
            <a:ext cx="3093908" cy="2557868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bg1"/>
              </a:solidFill>
              <a:latin typeface="Sukhumvit Set" panose="02000506000000020004" pitchFamily="2" charset="-34"/>
            </a:endParaRPr>
          </a:p>
        </p:txBody>
      </p:sp>
      <p:grpSp>
        <p:nvGrpSpPr>
          <p:cNvPr id="21" name="Group 29">
            <a:extLst>
              <a:ext uri="{FF2B5EF4-FFF2-40B4-BE49-F238E27FC236}">
                <a16:creationId xmlns:a16="http://schemas.microsoft.com/office/drawing/2014/main" id="{D6D42B4C-8457-4883-AF6B-4651603C3A10}"/>
              </a:ext>
            </a:extLst>
          </p:cNvPr>
          <p:cNvGrpSpPr/>
          <p:nvPr/>
        </p:nvGrpSpPr>
        <p:grpSpPr>
          <a:xfrm rot="470941">
            <a:off x="9792" y="5024196"/>
            <a:ext cx="2941490" cy="1287741"/>
            <a:chOff x="911314" y="1822937"/>
            <a:chExt cx="2306669" cy="1009826"/>
          </a:xfrm>
          <a:solidFill>
            <a:schemeClr val="accent2"/>
          </a:solidFill>
        </p:grpSpPr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9A4FB89E-18C9-4FCD-9D35-0F575109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Sukhumvit Set" panose="02000506000000020004" pitchFamily="2" charset="-34"/>
              </a:endParaRPr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FBCDB1B8-E867-4B43-BA75-804CF49F2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Sukhumvit Set" panose="02000506000000020004" pitchFamily="2" charset="-34"/>
              </a:endParaRPr>
            </a:p>
          </p:txBody>
        </p:sp>
      </p:grpSp>
      <p:pic>
        <p:nvPicPr>
          <p:cNvPr id="28" name="Graphic 28" descr="Address Book">
            <a:extLst>
              <a:ext uri="{FF2B5EF4-FFF2-40B4-BE49-F238E27FC236}">
                <a16:creationId xmlns:a16="http://schemas.microsoft.com/office/drawing/2014/main" id="{247FD252-697F-4324-AC06-B85DB266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3871" y="1794403"/>
            <a:ext cx="770339" cy="77033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E573043-5054-48BD-B797-0DE06FA55A77}"/>
              </a:ext>
            </a:extLst>
          </p:cNvPr>
          <p:cNvGrpSpPr/>
          <p:nvPr/>
        </p:nvGrpSpPr>
        <p:grpSpPr>
          <a:xfrm>
            <a:off x="2880606" y="4146379"/>
            <a:ext cx="4382832" cy="400110"/>
            <a:chOff x="2651311" y="4130487"/>
            <a:chExt cx="4382832" cy="40011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E050035-70AC-4E71-A861-B28124579804}"/>
                </a:ext>
              </a:extLst>
            </p:cNvPr>
            <p:cNvSpPr txBox="1"/>
            <p:nvPr/>
          </p:nvSpPr>
          <p:spPr>
            <a:xfrm>
              <a:off x="2651311" y="4130487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1">
                  <a:latin typeface="Sukhumvit Set" panose="02000506000000020004" pitchFamily="2" charset="-34"/>
                  <a:cs typeface="Sukhumvit Set" panose="02000506000000020004" pitchFamily="2" charset="-34"/>
                </a:rPr>
                <a:t>Prevent cheating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E94F1D6-E5CC-48A9-A1DE-712890EF0B8B}"/>
                </a:ext>
              </a:extLst>
            </p:cNvPr>
            <p:cNvGrpSpPr/>
            <p:nvPr/>
          </p:nvGrpSpPr>
          <p:grpSpPr>
            <a:xfrm>
              <a:off x="5466555" y="4216474"/>
              <a:ext cx="1567588" cy="216118"/>
              <a:chOff x="5511379" y="2804533"/>
              <a:chExt cx="1567588" cy="216118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0E34214-1814-4382-AADF-690F5AF38B94}"/>
                  </a:ext>
                </a:extLst>
              </p:cNvPr>
              <p:cNvSpPr/>
              <p:nvPr/>
            </p:nvSpPr>
            <p:spPr>
              <a:xfrm>
                <a:off x="5511379" y="2804533"/>
                <a:ext cx="216118" cy="21611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Sukhumvit Set" panose="02000506000000020004" pitchFamily="2" charset="-34"/>
                </a:endParaRP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5D947B8-0CA6-438B-918E-F8AA69FE5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5776" y="2912592"/>
                <a:ext cx="126319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0D2604F-6C2A-4C2D-90D5-A45D6766AAA2}"/>
              </a:ext>
            </a:extLst>
          </p:cNvPr>
          <p:cNvGrpSpPr/>
          <p:nvPr/>
        </p:nvGrpSpPr>
        <p:grpSpPr>
          <a:xfrm>
            <a:off x="2659223" y="2542538"/>
            <a:ext cx="4959881" cy="1015663"/>
            <a:chOff x="2074262" y="4031726"/>
            <a:chExt cx="4959881" cy="101566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9372F44-89F6-4747-85B4-33D7AEDB8669}"/>
                </a:ext>
              </a:extLst>
            </p:cNvPr>
            <p:cNvSpPr txBox="1"/>
            <p:nvPr/>
          </p:nvSpPr>
          <p:spPr>
            <a:xfrm>
              <a:off x="2074262" y="4031726"/>
              <a:ext cx="3208489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1">
                  <a:latin typeface="Sukhumvit Set" panose="02000506000000020004" pitchFamily="2" charset="-34"/>
                  <a:cs typeface="Sukhumvit Set" panose="02000506000000020004" pitchFamily="2" charset="-34"/>
                </a:rPr>
                <a:t>Attendance records ready for other tasks suck as payroll calculation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872A9A3-8010-4086-806E-1ED42985BE98}"/>
                </a:ext>
              </a:extLst>
            </p:cNvPr>
            <p:cNvGrpSpPr/>
            <p:nvPr/>
          </p:nvGrpSpPr>
          <p:grpSpPr>
            <a:xfrm>
              <a:off x="5466555" y="4216474"/>
              <a:ext cx="1567588" cy="216118"/>
              <a:chOff x="5511379" y="2804533"/>
              <a:chExt cx="1567588" cy="216118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85ACB21-F281-4AF1-939F-921F9E952482}"/>
                  </a:ext>
                </a:extLst>
              </p:cNvPr>
              <p:cNvSpPr/>
              <p:nvPr/>
            </p:nvSpPr>
            <p:spPr>
              <a:xfrm>
                <a:off x="5511379" y="2804533"/>
                <a:ext cx="216118" cy="21611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Sukhumvit Set" panose="02000506000000020004" pitchFamily="2" charset="-34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817387D-D620-4DBA-86DC-607DFC806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5776" y="2912592"/>
                <a:ext cx="126319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C861AD-157A-424E-AE7D-1B73A017A98B}"/>
              </a:ext>
            </a:extLst>
          </p:cNvPr>
          <p:cNvGrpSpPr/>
          <p:nvPr/>
        </p:nvGrpSpPr>
        <p:grpSpPr>
          <a:xfrm>
            <a:off x="3051203" y="5488900"/>
            <a:ext cx="4382832" cy="400110"/>
            <a:chOff x="2651311" y="4130487"/>
            <a:chExt cx="4382832" cy="40011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A52B7D7-10A1-4BC1-B0C0-4B16B9963E5E}"/>
                </a:ext>
              </a:extLst>
            </p:cNvPr>
            <p:cNvSpPr txBox="1"/>
            <p:nvPr/>
          </p:nvSpPr>
          <p:spPr>
            <a:xfrm>
              <a:off x="2651311" y="4130487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1">
                  <a:latin typeface="Sukhumvit Set" panose="02000506000000020004" pitchFamily="2" charset="-34"/>
                  <a:cs typeface="Sukhumvit Set" panose="02000506000000020004" pitchFamily="2" charset="-34"/>
                </a:rPr>
                <a:t>Reduce human error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E1F3DDF-9A53-436B-BFA2-3422EEBAD9B7}"/>
                </a:ext>
              </a:extLst>
            </p:cNvPr>
            <p:cNvGrpSpPr/>
            <p:nvPr/>
          </p:nvGrpSpPr>
          <p:grpSpPr>
            <a:xfrm>
              <a:off x="5466555" y="4216474"/>
              <a:ext cx="1567588" cy="216118"/>
              <a:chOff x="5511379" y="2804533"/>
              <a:chExt cx="1567588" cy="21611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51D961B-5F49-427D-BB19-B0BF04DC3577}"/>
                  </a:ext>
                </a:extLst>
              </p:cNvPr>
              <p:cNvSpPr/>
              <p:nvPr/>
            </p:nvSpPr>
            <p:spPr>
              <a:xfrm>
                <a:off x="5511379" y="2804533"/>
                <a:ext cx="216118" cy="21611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Sukhumvit Set" panose="02000506000000020004" pitchFamily="2" charset="-34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6ABB235-7706-42CF-9219-FCD1C234A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5776" y="2912592"/>
                <a:ext cx="126319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D1183-EE84-4E55-BCD9-6D32BAD982A3}"/>
              </a:ext>
            </a:extLst>
          </p:cNvPr>
          <p:cNvGrpSpPr/>
          <p:nvPr/>
        </p:nvGrpSpPr>
        <p:grpSpPr>
          <a:xfrm>
            <a:off x="5759804" y="1730761"/>
            <a:ext cx="4382832" cy="400110"/>
            <a:chOff x="2651311" y="4130487"/>
            <a:chExt cx="4382832" cy="40011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FEF951-D757-4DD2-B300-FA91C1B572E9}"/>
                </a:ext>
              </a:extLst>
            </p:cNvPr>
            <p:cNvSpPr txBox="1"/>
            <p:nvPr/>
          </p:nvSpPr>
          <p:spPr>
            <a:xfrm>
              <a:off x="2651311" y="4130487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1">
                  <a:latin typeface="Sukhumvit Set" panose="02000506000000020004" pitchFamily="2" charset="-34"/>
                  <a:cs typeface="Sukhumvit Set" panose="02000506000000020004" pitchFamily="2" charset="-34"/>
                </a:rPr>
                <a:t>Easy to access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4CDC93F-55EC-4862-89EB-228F827B4F28}"/>
                </a:ext>
              </a:extLst>
            </p:cNvPr>
            <p:cNvGrpSpPr/>
            <p:nvPr/>
          </p:nvGrpSpPr>
          <p:grpSpPr>
            <a:xfrm>
              <a:off x="5466555" y="4216474"/>
              <a:ext cx="1567588" cy="216118"/>
              <a:chOff x="5511379" y="2804533"/>
              <a:chExt cx="1567588" cy="216118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3C9278E-790E-4404-B5A5-C0EA8F44C426}"/>
                  </a:ext>
                </a:extLst>
              </p:cNvPr>
              <p:cNvSpPr/>
              <p:nvPr/>
            </p:nvSpPr>
            <p:spPr>
              <a:xfrm>
                <a:off x="5511379" y="2804533"/>
                <a:ext cx="216118" cy="21611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Sukhumvit Set" panose="02000506000000020004" pitchFamily="2" charset="-34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25DFC4A-91E8-4614-B70D-0472E5FB6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5776" y="2912592"/>
                <a:ext cx="126319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Graphic 32" descr="Smiling with hearts face outline">
            <a:extLst>
              <a:ext uri="{FF2B5EF4-FFF2-40B4-BE49-F238E27FC236}">
                <a16:creationId xmlns:a16="http://schemas.microsoft.com/office/drawing/2014/main" id="{46A57603-EA1C-47E2-94F2-AC60ABFE1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6123" y="5488900"/>
            <a:ext cx="665214" cy="665214"/>
          </a:xfrm>
          <a:prstGeom prst="rect">
            <a:avLst/>
          </a:prstGeom>
        </p:spPr>
      </p:pic>
      <p:pic>
        <p:nvPicPr>
          <p:cNvPr id="33" name="Graphic 33" descr="Police">
            <a:extLst>
              <a:ext uri="{FF2B5EF4-FFF2-40B4-BE49-F238E27FC236}">
                <a16:creationId xmlns:a16="http://schemas.microsoft.com/office/drawing/2014/main" id="{D691CDB9-4C9C-482F-904E-CC984A8E8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2120" y="3969476"/>
            <a:ext cx="748837" cy="748837"/>
          </a:xfrm>
          <a:prstGeom prst="rect">
            <a:avLst/>
          </a:prstGeom>
        </p:spPr>
      </p:pic>
      <p:pic>
        <p:nvPicPr>
          <p:cNvPr id="34" name="Graphic 34" descr="Test Dummy">
            <a:extLst>
              <a:ext uri="{FF2B5EF4-FFF2-40B4-BE49-F238E27FC236}">
                <a16:creationId xmlns:a16="http://schemas.microsoft.com/office/drawing/2014/main" id="{E1F1F21E-4C19-4874-8497-09178DEB0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4256" y="2508455"/>
            <a:ext cx="768478" cy="768478"/>
          </a:xfrm>
          <a:prstGeom prst="rect">
            <a:avLst/>
          </a:prstGeom>
        </p:spPr>
      </p:pic>
      <p:pic>
        <p:nvPicPr>
          <p:cNvPr id="36" name="Graphic 35" descr="Comment Heart">
            <a:extLst>
              <a:ext uri="{FF2B5EF4-FFF2-40B4-BE49-F238E27FC236}">
                <a16:creationId xmlns:a16="http://schemas.microsoft.com/office/drawing/2014/main" id="{6D1AC74C-2135-4A37-9525-001FA1EA0A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437718" y="3767595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CD5440-5616-4B1A-9C78-9092101F99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388" y="578756"/>
            <a:ext cx="821893" cy="81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E9EA2D-9AAA-4D3C-8058-6DDEFA9162C9}"/>
              </a:ext>
            </a:extLst>
          </p:cNvPr>
          <p:cNvGrpSpPr/>
          <p:nvPr/>
        </p:nvGrpSpPr>
        <p:grpSpPr>
          <a:xfrm>
            <a:off x="9479912" y="3337695"/>
            <a:ext cx="1369129" cy="2616029"/>
            <a:chOff x="3688167" y="3417317"/>
            <a:chExt cx="1152686" cy="2202466"/>
          </a:xfrm>
        </p:grpSpPr>
        <p:sp>
          <p:nvSpPr>
            <p:cNvPr id="4" name="Rounded Rectangle 17">
              <a:extLst>
                <a:ext uri="{FF2B5EF4-FFF2-40B4-BE49-F238E27FC236}">
                  <a16:creationId xmlns:a16="http://schemas.microsoft.com/office/drawing/2014/main" id="{FCBDD4FE-CCDF-4C93-B109-7131BC5AB366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171FC5-3880-44E4-B4AD-A0EF6A9A108A}"/>
                </a:ext>
              </a:extLst>
            </p:cNvPr>
            <p:cNvSpPr/>
            <p:nvPr/>
          </p:nvSpPr>
          <p:spPr>
            <a:xfrm>
              <a:off x="3749652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6" name="Rounded Rectangle 20">
              <a:extLst>
                <a:ext uri="{FF2B5EF4-FFF2-40B4-BE49-F238E27FC236}">
                  <a16:creationId xmlns:a16="http://schemas.microsoft.com/office/drawing/2014/main" id="{57D18561-E911-479B-8E81-8D7079039767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43C66A-0E1B-4E11-A501-D8EE7BCF2C3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D0FEF0-93E6-4B9C-977C-2519652828E4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1CE66533-2465-4A07-96F5-02B5B936462F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1CB955-0DA2-438F-90B4-D53AF822C068}"/>
              </a:ext>
            </a:extLst>
          </p:cNvPr>
          <p:cNvGrpSpPr/>
          <p:nvPr/>
        </p:nvGrpSpPr>
        <p:grpSpPr>
          <a:xfrm>
            <a:off x="9829355" y="4583207"/>
            <a:ext cx="786996" cy="786996"/>
            <a:chOff x="3924417" y="4453570"/>
            <a:chExt cx="754422" cy="7544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5E07EA-72D1-44F6-AF2F-7F22901A0ED2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316D32-6777-47F2-A34A-F7D7F4B84E2D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sp>
        <p:nvSpPr>
          <p:cNvPr id="16" name="Oval 68">
            <a:extLst>
              <a:ext uri="{FF2B5EF4-FFF2-40B4-BE49-F238E27FC236}">
                <a16:creationId xmlns:a16="http://schemas.microsoft.com/office/drawing/2014/main" id="{CBB9751E-07F9-4A47-9F50-C2DA779E536A}"/>
              </a:ext>
            </a:extLst>
          </p:cNvPr>
          <p:cNvSpPr/>
          <p:nvPr/>
        </p:nvSpPr>
        <p:spPr>
          <a:xfrm rot="19842998">
            <a:off x="10188635" y="1660838"/>
            <a:ext cx="1422950" cy="1274706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rgbClr val="FF5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17" name="Oval 68">
            <a:extLst>
              <a:ext uri="{FF2B5EF4-FFF2-40B4-BE49-F238E27FC236}">
                <a16:creationId xmlns:a16="http://schemas.microsoft.com/office/drawing/2014/main" id="{121B4D62-9503-4647-8221-C67C191455EF}"/>
              </a:ext>
            </a:extLst>
          </p:cNvPr>
          <p:cNvSpPr/>
          <p:nvPr/>
        </p:nvSpPr>
        <p:spPr>
          <a:xfrm rot="21195469" flipH="1">
            <a:off x="7677066" y="2846928"/>
            <a:ext cx="1543896" cy="1306004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rgbClr val="FD964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19" name="Oval 68">
            <a:extLst>
              <a:ext uri="{FF2B5EF4-FFF2-40B4-BE49-F238E27FC236}">
                <a16:creationId xmlns:a16="http://schemas.microsoft.com/office/drawing/2014/main" id="{B3D3B023-8602-4209-917E-D91F6262602D}"/>
              </a:ext>
            </a:extLst>
          </p:cNvPr>
          <p:cNvSpPr/>
          <p:nvPr/>
        </p:nvSpPr>
        <p:spPr>
          <a:xfrm rot="18660000" flipH="1">
            <a:off x="7597849" y="4397847"/>
            <a:ext cx="1503833" cy="1321407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24779743-5207-443B-B45A-3A7E4A3BE470}"/>
              </a:ext>
            </a:extLst>
          </p:cNvPr>
          <p:cNvGrpSpPr/>
          <p:nvPr/>
        </p:nvGrpSpPr>
        <p:grpSpPr>
          <a:xfrm>
            <a:off x="10197285" y="4519461"/>
            <a:ext cx="1318798" cy="2357993"/>
            <a:chOff x="4170900" y="0"/>
            <a:chExt cx="3835079" cy="68570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5C1C89-2D0F-4993-A720-CDEBB15A9BA0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F7F1E3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848CCA-8381-4339-89EA-7B4781101B4A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B053D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17396-AFB2-4C56-91AB-D4A6FACBEBA4}"/>
              </a:ext>
            </a:extLst>
          </p:cNvPr>
          <p:cNvSpPr/>
          <p:nvPr/>
        </p:nvSpPr>
        <p:spPr>
          <a:xfrm>
            <a:off x="1344370" y="603471"/>
            <a:ext cx="5448428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4800" b="1">
                <a:solidFill>
                  <a:srgbClr val="FA82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khumvit Set" panose="02000506000000020004" pitchFamily="2" charset="-34"/>
                <a:cs typeface="Sukhumvit Set" panose="02000506000000020004" pitchFamily="2" charset="-34"/>
              </a:rPr>
              <a:t>Mobile App: </a:t>
            </a:r>
            <a:r>
              <a:rPr lang="en-US" altLang="ko-KR"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khumvit Set" panose="02000506000000020004" pitchFamily="2" charset="-34"/>
                <a:cs typeface="Sukhumvit Set" panose="02000506000000020004" pitchFamily="2" charset="-34"/>
              </a:rPr>
              <a:t>Cons</a:t>
            </a:r>
            <a:endParaRPr lang="en-US" sz="48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573043-5054-48BD-B797-0DE06FA55A77}"/>
              </a:ext>
            </a:extLst>
          </p:cNvPr>
          <p:cNvGrpSpPr/>
          <p:nvPr/>
        </p:nvGrpSpPr>
        <p:grpSpPr>
          <a:xfrm>
            <a:off x="3088031" y="4902564"/>
            <a:ext cx="4382832" cy="400110"/>
            <a:chOff x="2651311" y="4130487"/>
            <a:chExt cx="4382832" cy="40011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E050035-70AC-4E71-A861-B28124579804}"/>
                </a:ext>
              </a:extLst>
            </p:cNvPr>
            <p:cNvSpPr txBox="1"/>
            <p:nvPr/>
          </p:nvSpPr>
          <p:spPr>
            <a:xfrm>
              <a:off x="2651311" y="4130487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1">
                  <a:latin typeface="Sukhumvit Set" panose="02000506000000020004" pitchFamily="2" charset="-34"/>
                  <a:cs typeface="Sukhumvit Set"/>
                </a:rPr>
                <a:t>Learning curve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E94F1D6-E5CC-48A9-A1DE-712890EF0B8B}"/>
                </a:ext>
              </a:extLst>
            </p:cNvPr>
            <p:cNvGrpSpPr/>
            <p:nvPr/>
          </p:nvGrpSpPr>
          <p:grpSpPr>
            <a:xfrm>
              <a:off x="5466555" y="4216474"/>
              <a:ext cx="1567588" cy="216118"/>
              <a:chOff x="5511379" y="2804533"/>
              <a:chExt cx="1567588" cy="216118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0E34214-1814-4382-AADF-690F5AF38B94}"/>
                  </a:ext>
                </a:extLst>
              </p:cNvPr>
              <p:cNvSpPr/>
              <p:nvPr/>
            </p:nvSpPr>
            <p:spPr>
              <a:xfrm>
                <a:off x="5511379" y="2804533"/>
                <a:ext cx="216118" cy="2161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Sukhumvit Set" panose="02000506000000020004" pitchFamily="2" charset="-34"/>
                </a:endParaRP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5D947B8-0CA6-438B-918E-F8AA69FE5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5776" y="2912592"/>
                <a:ext cx="126319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872A9A3-8010-4086-806E-1ED42985BE98}"/>
              </a:ext>
            </a:extLst>
          </p:cNvPr>
          <p:cNvGrpSpPr/>
          <p:nvPr/>
        </p:nvGrpSpPr>
        <p:grpSpPr>
          <a:xfrm>
            <a:off x="5943795" y="3351122"/>
            <a:ext cx="1567588" cy="216118"/>
            <a:chOff x="5511379" y="2804533"/>
            <a:chExt cx="1567588" cy="21611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85ACB21-F281-4AF1-939F-921F9E952482}"/>
                </a:ext>
              </a:extLst>
            </p:cNvPr>
            <p:cNvSpPr/>
            <p:nvPr/>
          </p:nvSpPr>
          <p:spPr>
            <a:xfrm>
              <a:off x="5511379" y="2804533"/>
              <a:ext cx="216118" cy="216118"/>
            </a:xfrm>
            <a:prstGeom prst="ellipse">
              <a:avLst/>
            </a:prstGeom>
            <a:solidFill>
              <a:srgbClr val="FD9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Sukhumvit Set" panose="02000506000000020004" pitchFamily="2" charset="-34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817387D-D620-4DBA-86DC-607DFC806117}"/>
                </a:ext>
              </a:extLst>
            </p:cNvPr>
            <p:cNvCxnSpPr>
              <a:cxnSpLocks/>
            </p:cNvCxnSpPr>
            <p:nvPr/>
          </p:nvCxnSpPr>
          <p:spPr>
            <a:xfrm>
              <a:off x="5815776" y="2912592"/>
              <a:ext cx="126319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D1183-EE84-4E55-BCD9-6D32BAD982A3}"/>
              </a:ext>
            </a:extLst>
          </p:cNvPr>
          <p:cNvGrpSpPr/>
          <p:nvPr/>
        </p:nvGrpSpPr>
        <p:grpSpPr>
          <a:xfrm>
            <a:off x="4881694" y="1942888"/>
            <a:ext cx="5326310" cy="400110"/>
            <a:chOff x="1707833" y="4118543"/>
            <a:chExt cx="5326310" cy="40011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FEF951-D757-4DD2-B300-FA91C1B572E9}"/>
                </a:ext>
              </a:extLst>
            </p:cNvPr>
            <p:cNvSpPr txBox="1"/>
            <p:nvPr/>
          </p:nvSpPr>
          <p:spPr>
            <a:xfrm>
              <a:off x="1707833" y="4118543"/>
              <a:ext cx="364459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1">
                  <a:latin typeface="Sukhumvit Set" panose="02000506000000020004" pitchFamily="2" charset="-34"/>
                  <a:cs typeface="Sukhumvit Set"/>
                </a:rPr>
                <a:t>Need  to download application</a:t>
              </a:r>
              <a:endParaRPr lang="en-US" sz="2000" b="1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4CDC93F-55EC-4862-89EB-228F827B4F28}"/>
                </a:ext>
              </a:extLst>
            </p:cNvPr>
            <p:cNvGrpSpPr/>
            <p:nvPr/>
          </p:nvGrpSpPr>
          <p:grpSpPr>
            <a:xfrm>
              <a:off x="5466555" y="4216474"/>
              <a:ext cx="1567588" cy="216118"/>
              <a:chOff x="5511379" y="2804533"/>
              <a:chExt cx="1567588" cy="216118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3C9278E-790E-4404-B5A5-C0EA8F44C426}"/>
                  </a:ext>
                </a:extLst>
              </p:cNvPr>
              <p:cNvSpPr/>
              <p:nvPr/>
            </p:nvSpPr>
            <p:spPr>
              <a:xfrm>
                <a:off x="5511379" y="2804533"/>
                <a:ext cx="216118" cy="216118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Sukhumvit Set" panose="02000506000000020004" pitchFamily="2" charset="-34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25DFC4A-91E8-4614-B70D-0472E5FB6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5776" y="2912592"/>
                <a:ext cx="126319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6">
            <a:extLst>
              <a:ext uri="{FF2B5EF4-FFF2-40B4-BE49-F238E27FC236}">
                <a16:creationId xmlns:a16="http://schemas.microsoft.com/office/drawing/2014/main" id="{D229DE6E-537E-44B0-B188-3D32C8ADE81B}"/>
              </a:ext>
            </a:extLst>
          </p:cNvPr>
          <p:cNvSpPr/>
          <p:nvPr/>
        </p:nvSpPr>
        <p:spPr>
          <a:xfrm>
            <a:off x="218055" y="3695600"/>
            <a:ext cx="2649856" cy="4527436"/>
          </a:xfrm>
          <a:custGeom>
            <a:avLst/>
            <a:gdLst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21457 w 3349545"/>
              <a:gd name="connsiteY6" fmla="*/ 1457816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17400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49545" h="6793483">
                <a:moveTo>
                  <a:pt x="2710028" y="4715366"/>
                </a:moveTo>
                <a:cubicBezTo>
                  <a:pt x="2666485" y="4721716"/>
                  <a:pt x="2663764" y="4719902"/>
                  <a:pt x="2641993" y="4726252"/>
                </a:cubicBezTo>
                <a:cubicBezTo>
                  <a:pt x="2599357" y="4741673"/>
                  <a:pt x="2605707" y="4778867"/>
                  <a:pt x="2587564" y="4805174"/>
                </a:cubicBezTo>
                <a:lnTo>
                  <a:pt x="2791671" y="4791567"/>
                </a:lnTo>
                <a:cubicBezTo>
                  <a:pt x="2764457" y="4766167"/>
                  <a:pt x="2759013" y="4724437"/>
                  <a:pt x="2710028" y="4715366"/>
                </a:cubicBezTo>
                <a:close/>
                <a:moveTo>
                  <a:pt x="1613293" y="1261872"/>
                </a:moveTo>
                <a:cubicBezTo>
                  <a:pt x="1619643" y="1326279"/>
                  <a:pt x="1625993" y="1377081"/>
                  <a:pt x="1632343" y="1441488"/>
                </a:cubicBezTo>
                <a:cubicBezTo>
                  <a:pt x="1554329" y="1668273"/>
                  <a:pt x="1440937" y="2061066"/>
                  <a:pt x="1436400" y="2170830"/>
                </a:cubicBezTo>
                <a:lnTo>
                  <a:pt x="1403743" y="2853908"/>
                </a:lnTo>
                <a:lnTo>
                  <a:pt x="1452728" y="2772266"/>
                </a:lnTo>
                <a:cubicBezTo>
                  <a:pt x="1451367" y="2646173"/>
                  <a:pt x="1533918" y="2139080"/>
                  <a:pt x="1588800" y="2018430"/>
                </a:cubicBezTo>
                <a:cubicBezTo>
                  <a:pt x="1657289" y="1829745"/>
                  <a:pt x="1700832" y="1593888"/>
                  <a:pt x="1692214" y="1504080"/>
                </a:cubicBezTo>
                <a:lnTo>
                  <a:pt x="1735757" y="1460537"/>
                </a:lnTo>
                <a:cubicBezTo>
                  <a:pt x="1699471" y="1397037"/>
                  <a:pt x="1649577" y="1360752"/>
                  <a:pt x="1656834" y="1275480"/>
                </a:cubicBezTo>
                <a:cubicBezTo>
                  <a:pt x="1638692" y="1271851"/>
                  <a:pt x="1631435" y="1265501"/>
                  <a:pt x="1613293" y="1261872"/>
                </a:cubicBezTo>
                <a:close/>
                <a:moveTo>
                  <a:pt x="1821237" y="16"/>
                </a:moveTo>
                <a:cubicBezTo>
                  <a:pt x="1902601" y="820"/>
                  <a:pt x="1981308" y="30991"/>
                  <a:pt x="2081275" y="68603"/>
                </a:cubicBezTo>
                <a:lnTo>
                  <a:pt x="2243329" y="345059"/>
                </a:lnTo>
                <a:cubicBezTo>
                  <a:pt x="2257843" y="479572"/>
                  <a:pt x="2253309" y="578709"/>
                  <a:pt x="2235166" y="680565"/>
                </a:cubicBezTo>
                <a:cubicBezTo>
                  <a:pt x="2348328" y="681421"/>
                  <a:pt x="2277253" y="819211"/>
                  <a:pt x="2244664" y="845493"/>
                </a:cubicBezTo>
                <a:cubicBezTo>
                  <a:pt x="2233607" y="898372"/>
                  <a:pt x="2215464" y="930894"/>
                  <a:pt x="2213804" y="971604"/>
                </a:cubicBezTo>
                <a:lnTo>
                  <a:pt x="2233515" y="1080381"/>
                </a:lnTo>
                <a:cubicBezTo>
                  <a:pt x="2132672" y="1456957"/>
                  <a:pt x="1871779" y="1485947"/>
                  <a:pt x="1803793" y="1485029"/>
                </a:cubicBezTo>
                <a:cubicBezTo>
                  <a:pt x="1790185" y="1516779"/>
                  <a:pt x="1809236" y="1548530"/>
                  <a:pt x="1811957" y="1580280"/>
                </a:cubicBezTo>
                <a:lnTo>
                  <a:pt x="1782021" y="1672808"/>
                </a:lnTo>
                <a:lnTo>
                  <a:pt x="1809236" y="1993937"/>
                </a:lnTo>
                <a:cubicBezTo>
                  <a:pt x="1958007" y="1732680"/>
                  <a:pt x="2071401" y="1476865"/>
                  <a:pt x="2247386" y="1204723"/>
                </a:cubicBezTo>
                <a:cubicBezTo>
                  <a:pt x="2235885" y="1177294"/>
                  <a:pt x="2235134" y="1142364"/>
                  <a:pt x="2234169" y="1083988"/>
                </a:cubicBezTo>
                <a:lnTo>
                  <a:pt x="2240145" y="1116970"/>
                </a:lnTo>
                <a:cubicBezTo>
                  <a:pt x="2276131" y="1174419"/>
                  <a:pt x="2339691" y="1240503"/>
                  <a:pt x="2394343" y="1275480"/>
                </a:cubicBezTo>
                <a:cubicBezTo>
                  <a:pt x="2481651" y="1329506"/>
                  <a:pt x="3086039" y="1853286"/>
                  <a:pt x="3090566" y="1914656"/>
                </a:cubicBezTo>
                <a:lnTo>
                  <a:pt x="3055599" y="2631573"/>
                </a:lnTo>
                <a:cubicBezTo>
                  <a:pt x="3062103" y="2695757"/>
                  <a:pt x="3076771" y="2800763"/>
                  <a:pt x="3066946" y="2864947"/>
                </a:cubicBezTo>
                <a:lnTo>
                  <a:pt x="2926151" y="3411134"/>
                </a:lnTo>
                <a:cubicBezTo>
                  <a:pt x="2929352" y="3458032"/>
                  <a:pt x="2951603" y="3491322"/>
                  <a:pt x="2941196" y="3532777"/>
                </a:cubicBezTo>
                <a:cubicBezTo>
                  <a:pt x="2866605" y="3823490"/>
                  <a:pt x="2819228" y="4108761"/>
                  <a:pt x="2758244" y="4396753"/>
                </a:cubicBezTo>
                <a:cubicBezTo>
                  <a:pt x="2761394" y="4477385"/>
                  <a:pt x="2756379" y="4479098"/>
                  <a:pt x="2707821" y="4516187"/>
                </a:cubicBezTo>
                <a:cubicBezTo>
                  <a:pt x="2707821" y="4574278"/>
                  <a:pt x="2680607" y="4607877"/>
                  <a:pt x="2713264" y="4633311"/>
                </a:cubicBezTo>
                <a:cubicBezTo>
                  <a:pt x="2797662" y="4643495"/>
                  <a:pt x="2849403" y="4740766"/>
                  <a:pt x="2873930" y="4778164"/>
                </a:cubicBezTo>
                <a:lnTo>
                  <a:pt x="3309873" y="4773183"/>
                </a:lnTo>
                <a:cubicBezTo>
                  <a:pt x="3362179" y="4774570"/>
                  <a:pt x="3354613" y="5399162"/>
                  <a:pt x="3333441" y="5729842"/>
                </a:cubicBezTo>
                <a:cubicBezTo>
                  <a:pt x="3303437" y="5759983"/>
                  <a:pt x="3194512" y="5937081"/>
                  <a:pt x="3003943" y="5885579"/>
                </a:cubicBezTo>
                <a:cubicBezTo>
                  <a:pt x="2983986" y="5910980"/>
                  <a:pt x="2983078" y="5936379"/>
                  <a:pt x="2954957" y="5950894"/>
                </a:cubicBezTo>
                <a:cubicBezTo>
                  <a:pt x="2918671" y="5951802"/>
                  <a:pt x="2906879" y="5947265"/>
                  <a:pt x="2884200" y="5945450"/>
                </a:cubicBezTo>
                <a:cubicBezTo>
                  <a:pt x="2881799" y="5927645"/>
                  <a:pt x="2888584" y="5915965"/>
                  <a:pt x="2879295" y="5916148"/>
                </a:cubicBezTo>
                <a:lnTo>
                  <a:pt x="2863712" y="5920497"/>
                </a:lnTo>
                <a:lnTo>
                  <a:pt x="2487641" y="5978622"/>
                </a:lnTo>
                <a:cubicBezTo>
                  <a:pt x="2425100" y="6192023"/>
                  <a:pt x="2335344" y="6484345"/>
                  <a:pt x="2210210" y="6651482"/>
                </a:cubicBezTo>
                <a:cubicBezTo>
                  <a:pt x="2165367" y="6704131"/>
                  <a:pt x="1949073" y="6800321"/>
                  <a:pt x="1928722" y="6793099"/>
                </a:cubicBezTo>
                <a:cubicBezTo>
                  <a:pt x="1830254" y="6750138"/>
                  <a:pt x="1805265" y="6728949"/>
                  <a:pt x="1818375" y="6601624"/>
                </a:cubicBezTo>
                <a:cubicBezTo>
                  <a:pt x="1812402" y="6562891"/>
                  <a:pt x="1958828" y="6295557"/>
                  <a:pt x="2029055" y="6142524"/>
                </a:cubicBezTo>
                <a:cubicBezTo>
                  <a:pt x="2029808" y="6086521"/>
                  <a:pt x="2038726" y="6046845"/>
                  <a:pt x="2031314" y="5974514"/>
                </a:cubicBezTo>
                <a:cubicBezTo>
                  <a:pt x="1921002" y="5973299"/>
                  <a:pt x="1788918" y="5996576"/>
                  <a:pt x="1689492" y="5949097"/>
                </a:cubicBezTo>
                <a:cubicBezTo>
                  <a:pt x="1572659" y="6004193"/>
                  <a:pt x="1510254" y="6037517"/>
                  <a:pt x="1385257" y="6100778"/>
                </a:cubicBezTo>
                <a:cubicBezTo>
                  <a:pt x="1299609" y="6133282"/>
                  <a:pt x="1257504" y="6119520"/>
                  <a:pt x="1166414" y="6116645"/>
                </a:cubicBezTo>
                <a:cubicBezTo>
                  <a:pt x="1082614" y="6114488"/>
                  <a:pt x="1050523" y="6057904"/>
                  <a:pt x="1045644" y="5995875"/>
                </a:cubicBezTo>
                <a:cubicBezTo>
                  <a:pt x="1040492" y="5931536"/>
                  <a:pt x="1239446" y="5807326"/>
                  <a:pt x="1435681" y="5734822"/>
                </a:cubicBezTo>
                <a:cubicBezTo>
                  <a:pt x="1486498" y="5701668"/>
                  <a:pt x="1542759" y="5581431"/>
                  <a:pt x="1481997" y="5531948"/>
                </a:cubicBezTo>
                <a:cubicBezTo>
                  <a:pt x="1434911" y="5321781"/>
                  <a:pt x="1311625" y="4657138"/>
                  <a:pt x="1264539" y="4136728"/>
                </a:cubicBezTo>
                <a:cubicBezTo>
                  <a:pt x="1258583" y="4049693"/>
                  <a:pt x="1168261" y="3946331"/>
                  <a:pt x="1173191" y="3908282"/>
                </a:cubicBezTo>
                <a:lnTo>
                  <a:pt x="1266799" y="3338939"/>
                </a:lnTo>
                <a:lnTo>
                  <a:pt x="950753" y="3192290"/>
                </a:lnTo>
                <a:cubicBezTo>
                  <a:pt x="736685" y="3245486"/>
                  <a:pt x="623309" y="3151726"/>
                  <a:pt x="512655" y="3096065"/>
                </a:cubicBezTo>
                <a:cubicBezTo>
                  <a:pt x="481796" y="3061697"/>
                  <a:pt x="532578" y="3030048"/>
                  <a:pt x="485389" y="2992957"/>
                </a:cubicBezTo>
                <a:cubicBezTo>
                  <a:pt x="431371" y="2964083"/>
                  <a:pt x="396403" y="2995080"/>
                  <a:pt x="364157" y="2985256"/>
                </a:cubicBezTo>
                <a:cubicBezTo>
                  <a:pt x="333450" y="2975551"/>
                  <a:pt x="321796" y="2935912"/>
                  <a:pt x="312861" y="2907157"/>
                </a:cubicBezTo>
                <a:lnTo>
                  <a:pt x="0" y="2760045"/>
                </a:lnTo>
                <a:cubicBezTo>
                  <a:pt x="109593" y="2494594"/>
                  <a:pt x="303550" y="1986937"/>
                  <a:pt x="328778" y="1963693"/>
                </a:cubicBezTo>
                <a:cubicBezTo>
                  <a:pt x="374084" y="1918748"/>
                  <a:pt x="843933" y="2173157"/>
                  <a:pt x="1109675" y="2286054"/>
                </a:cubicBezTo>
                <a:cubicBezTo>
                  <a:pt x="1167903" y="2280559"/>
                  <a:pt x="1133602" y="2168930"/>
                  <a:pt x="1183666" y="2122614"/>
                </a:cubicBezTo>
                <a:cubicBezTo>
                  <a:pt x="1174287" y="2072054"/>
                  <a:pt x="1154022" y="2016051"/>
                  <a:pt x="1204514" y="1954605"/>
                </a:cubicBezTo>
                <a:cubicBezTo>
                  <a:pt x="1153594" y="1842358"/>
                  <a:pt x="1227860" y="1561384"/>
                  <a:pt x="1239533" y="1364773"/>
                </a:cubicBezTo>
                <a:cubicBezTo>
                  <a:pt x="1265497" y="1263600"/>
                  <a:pt x="1462913" y="1205973"/>
                  <a:pt x="1597734" y="1208214"/>
                </a:cubicBezTo>
                <a:cubicBezTo>
                  <a:pt x="1578839" y="1125749"/>
                  <a:pt x="1464332" y="880702"/>
                  <a:pt x="1444564" y="769294"/>
                </a:cubicBezTo>
                <a:cubicBezTo>
                  <a:pt x="1419352" y="627951"/>
                  <a:pt x="1349110" y="456228"/>
                  <a:pt x="1381151" y="327499"/>
                </a:cubicBezTo>
                <a:cubicBezTo>
                  <a:pt x="1383822" y="298949"/>
                  <a:pt x="1462689" y="109836"/>
                  <a:pt x="1666746" y="35022"/>
                </a:cubicBezTo>
                <a:cubicBezTo>
                  <a:pt x="1722644" y="9624"/>
                  <a:pt x="1772419" y="-466"/>
                  <a:pt x="1821237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pic>
        <p:nvPicPr>
          <p:cNvPr id="13" name="Graphic 12" descr="Water">
            <a:extLst>
              <a:ext uri="{FF2B5EF4-FFF2-40B4-BE49-F238E27FC236}">
                <a16:creationId xmlns:a16="http://schemas.microsoft.com/office/drawing/2014/main" id="{7F7F9C85-9605-468F-A1C8-681B76876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5809" y="4249097"/>
            <a:ext cx="502982" cy="486963"/>
          </a:xfrm>
          <a:prstGeom prst="rect">
            <a:avLst/>
          </a:prstGeom>
        </p:spPr>
      </p:pic>
      <p:pic>
        <p:nvPicPr>
          <p:cNvPr id="14" name="Graphic 17" descr="Phone Vibration">
            <a:extLst>
              <a:ext uri="{FF2B5EF4-FFF2-40B4-BE49-F238E27FC236}">
                <a16:creationId xmlns:a16="http://schemas.microsoft.com/office/drawing/2014/main" id="{8720679F-6509-4BC2-AE21-07F621CF7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1012" y="3108683"/>
            <a:ext cx="798522" cy="798522"/>
          </a:xfrm>
          <a:prstGeom prst="rect">
            <a:avLst/>
          </a:prstGeom>
        </p:spPr>
      </p:pic>
      <p:pic>
        <p:nvPicPr>
          <p:cNvPr id="18" name="Graphic 21" descr="Confused face outline">
            <a:extLst>
              <a:ext uri="{FF2B5EF4-FFF2-40B4-BE49-F238E27FC236}">
                <a16:creationId xmlns:a16="http://schemas.microsoft.com/office/drawing/2014/main" id="{F9B14100-CCB6-4700-A910-B8A8BA247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7791" y="1871094"/>
            <a:ext cx="771685" cy="771685"/>
          </a:xfrm>
          <a:prstGeom prst="rect">
            <a:avLst/>
          </a:prstGeom>
        </p:spPr>
      </p:pic>
      <p:pic>
        <p:nvPicPr>
          <p:cNvPr id="22" name="Graphic 25" descr="Lost">
            <a:extLst>
              <a:ext uri="{FF2B5EF4-FFF2-40B4-BE49-F238E27FC236}">
                <a16:creationId xmlns:a16="http://schemas.microsoft.com/office/drawing/2014/main" id="{3C5494FE-8A3F-426E-9DF6-46AA33833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1718" y="4665650"/>
            <a:ext cx="877816" cy="877816"/>
          </a:xfrm>
          <a:prstGeom prst="rect">
            <a:avLst/>
          </a:prstGeom>
        </p:spPr>
      </p:pic>
      <p:pic>
        <p:nvPicPr>
          <p:cNvPr id="20" name="Graphic 19" descr="Comment Heart Break">
            <a:extLst>
              <a:ext uri="{FF2B5EF4-FFF2-40B4-BE49-F238E27FC236}">
                <a16:creationId xmlns:a16="http://schemas.microsoft.com/office/drawing/2014/main" id="{AFCB839E-5084-47F7-B728-074316B518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930148" y="3010024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53EA81-4597-4BC9-9591-C8C66A629FDD}"/>
              </a:ext>
            </a:extLst>
          </p:cNvPr>
          <p:cNvSpPr txBox="1"/>
          <p:nvPr/>
        </p:nvSpPr>
        <p:spPr>
          <a:xfrm>
            <a:off x="2246289" y="3256873"/>
            <a:ext cx="36445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latin typeface="Sukhumvit Set" panose="02000506000000020004" pitchFamily="2" charset="-34"/>
                <a:cs typeface="Sukhumvit Set"/>
              </a:rPr>
              <a:t>No notification</a:t>
            </a:r>
            <a:endParaRPr lang="en-US" sz="2000" b="1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0A78F29-EC73-4F41-BC52-2192497651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802" y="572738"/>
            <a:ext cx="901568" cy="8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6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9E4FDA-693F-4BF3-9F45-448463C9C381}"/>
              </a:ext>
            </a:extLst>
          </p:cNvPr>
          <p:cNvSpPr/>
          <p:nvPr/>
        </p:nvSpPr>
        <p:spPr>
          <a:xfrm>
            <a:off x="4533360" y="1913777"/>
            <a:ext cx="3125280" cy="3030446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37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">
            <a:extLst>
              <a:ext uri="{FF2B5EF4-FFF2-40B4-BE49-F238E27FC236}">
                <a16:creationId xmlns:a16="http://schemas.microsoft.com/office/drawing/2014/main" id="{14742FDD-3A58-432D-8BD2-0AEA0797A616}"/>
              </a:ext>
            </a:extLst>
          </p:cNvPr>
          <p:cNvSpPr/>
          <p:nvPr/>
        </p:nvSpPr>
        <p:spPr>
          <a:xfrm rot="3060000" flipH="1">
            <a:off x="6763474" y="352008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93886-BB72-44DE-9682-DEF9CA89F588}"/>
              </a:ext>
            </a:extLst>
          </p:cNvPr>
          <p:cNvSpPr/>
          <p:nvPr/>
        </p:nvSpPr>
        <p:spPr>
          <a:xfrm>
            <a:off x="7080403" y="2782211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38" name="Rounded Rectangle 3">
            <a:extLst>
              <a:ext uri="{FF2B5EF4-FFF2-40B4-BE49-F238E27FC236}">
                <a16:creationId xmlns:a16="http://schemas.microsoft.com/office/drawing/2014/main" id="{D845D7F5-674D-4332-AAE9-C4A6A0D34F49}"/>
              </a:ext>
            </a:extLst>
          </p:cNvPr>
          <p:cNvSpPr/>
          <p:nvPr/>
        </p:nvSpPr>
        <p:spPr>
          <a:xfrm rot="-3060000" flipH="1">
            <a:off x="5442684" y="35790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17809E6-EA6C-4A87-9E7A-E1E6F48DF472}"/>
              </a:ext>
            </a:extLst>
          </p:cNvPr>
          <p:cNvSpPr/>
          <p:nvPr/>
        </p:nvSpPr>
        <p:spPr>
          <a:xfrm>
            <a:off x="4073043" y="2782211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2AE1968-91D8-44B5-AE4B-F0D772C0C7E7}"/>
              </a:ext>
            </a:extLst>
          </p:cNvPr>
          <p:cNvSpPr/>
          <p:nvPr/>
        </p:nvSpPr>
        <p:spPr>
          <a:xfrm rot="21600000" flipH="1">
            <a:off x="6042114" y="33473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73D515A-2E6A-483D-B592-5F7219F866D5}"/>
              </a:ext>
            </a:extLst>
          </p:cNvPr>
          <p:cNvSpPr/>
          <p:nvPr/>
        </p:nvSpPr>
        <p:spPr>
          <a:xfrm rot="16200000" flipH="1">
            <a:off x="5320765" y="42394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67E8DD9-E4A9-4F21-85ED-793E269E5623}"/>
              </a:ext>
            </a:extLst>
          </p:cNvPr>
          <p:cNvSpPr/>
          <p:nvPr/>
        </p:nvSpPr>
        <p:spPr>
          <a:xfrm rot="16200000" flipH="1">
            <a:off x="6892864" y="424220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BA741-25A6-406B-9509-41F851CC9984}"/>
              </a:ext>
            </a:extLst>
          </p:cNvPr>
          <p:cNvSpPr/>
          <p:nvPr/>
        </p:nvSpPr>
        <p:spPr>
          <a:xfrm>
            <a:off x="3676803" y="4153811"/>
            <a:ext cx="1215006" cy="12150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353AF-17AB-4D1D-AE75-D392253C05AB}"/>
              </a:ext>
            </a:extLst>
          </p:cNvPr>
          <p:cNvSpPr/>
          <p:nvPr/>
        </p:nvSpPr>
        <p:spPr>
          <a:xfrm>
            <a:off x="5501332" y="2149599"/>
            <a:ext cx="1209877" cy="120987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14B46-F31A-4FB4-9141-289E4BA6C91E}"/>
              </a:ext>
            </a:extLst>
          </p:cNvPr>
          <p:cNvSpPr/>
          <p:nvPr/>
        </p:nvSpPr>
        <p:spPr>
          <a:xfrm>
            <a:off x="7385188" y="4153811"/>
            <a:ext cx="1215336" cy="12153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Sukhumvit Set" panose="02000506000000020004" pitchFamily="2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4669B-F640-4013-B893-64742132FDA2}"/>
              </a:ext>
            </a:extLst>
          </p:cNvPr>
          <p:cNvSpPr txBox="1"/>
          <p:nvPr/>
        </p:nvSpPr>
        <p:spPr>
          <a:xfrm>
            <a:off x="4367326" y="1629333"/>
            <a:ext cx="3492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Familiar with target user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28F39E-4F7C-4F0E-8018-135EAD16F0E2}"/>
              </a:ext>
            </a:extLst>
          </p:cNvPr>
          <p:cNvSpPr txBox="1"/>
          <p:nvPr/>
        </p:nvSpPr>
        <p:spPr>
          <a:xfrm>
            <a:off x="8776585" y="4599514"/>
            <a:ext cx="303687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Rich menu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E980E-5619-46BF-81D3-7031D7B2EE43}"/>
              </a:ext>
            </a:extLst>
          </p:cNvPr>
          <p:cNvSpPr txBox="1"/>
          <p:nvPr/>
        </p:nvSpPr>
        <p:spPr>
          <a:xfrm>
            <a:off x="497197" y="4561259"/>
            <a:ext cx="303349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Sticker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A7DC2-672B-47EB-BB20-4771B6155563}"/>
              </a:ext>
            </a:extLst>
          </p:cNvPr>
          <p:cNvSpPr txBox="1"/>
          <p:nvPr/>
        </p:nvSpPr>
        <p:spPr>
          <a:xfrm>
            <a:off x="632765" y="3138246"/>
            <a:ext cx="331227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Real time messaging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3B0637-C297-40E8-8BB1-11C07672B2F2}"/>
              </a:ext>
            </a:extLst>
          </p:cNvPr>
          <p:cNvSpPr txBox="1"/>
          <p:nvPr/>
        </p:nvSpPr>
        <p:spPr>
          <a:xfrm>
            <a:off x="8356542" y="2943715"/>
            <a:ext cx="277182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Sukhumvit Set" panose="02000506000000020004" pitchFamily="2" charset="-34"/>
                <a:cs typeface="Sukhumvit Set"/>
              </a:rPr>
              <a:t>Automated responses (no admin needed)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pic>
        <p:nvPicPr>
          <p:cNvPr id="40" name="Graphic 40" descr="Artificial Intelligence">
            <a:extLst>
              <a:ext uri="{FF2B5EF4-FFF2-40B4-BE49-F238E27FC236}">
                <a16:creationId xmlns:a16="http://schemas.microsoft.com/office/drawing/2014/main" id="{022607A5-3BF3-49A0-98F7-D04D58526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619" y="2999416"/>
            <a:ext cx="789707" cy="779371"/>
          </a:xfrm>
          <a:prstGeom prst="rect">
            <a:avLst/>
          </a:prstGeom>
        </p:spPr>
      </p:pic>
      <p:pic>
        <p:nvPicPr>
          <p:cNvPr id="41" name="Graphic 41" descr="Signpost">
            <a:extLst>
              <a:ext uri="{FF2B5EF4-FFF2-40B4-BE49-F238E27FC236}">
                <a16:creationId xmlns:a16="http://schemas.microsoft.com/office/drawing/2014/main" id="{4AA66721-6954-470F-B760-A352524DE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8418" y="4332203"/>
            <a:ext cx="858551" cy="858551"/>
          </a:xfrm>
          <a:prstGeom prst="rect">
            <a:avLst/>
          </a:prstGeom>
        </p:spPr>
      </p:pic>
      <p:pic>
        <p:nvPicPr>
          <p:cNvPr id="42" name="Graphic 42" descr="Family with boy">
            <a:extLst>
              <a:ext uri="{FF2B5EF4-FFF2-40B4-BE49-F238E27FC236}">
                <a16:creationId xmlns:a16="http://schemas.microsoft.com/office/drawing/2014/main" id="{AD549171-73CE-4962-9C4E-7BB9FFF1D3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6443" y="2394554"/>
            <a:ext cx="779112" cy="779112"/>
          </a:xfrm>
          <a:prstGeom prst="rect">
            <a:avLst/>
          </a:prstGeom>
        </p:spPr>
      </p:pic>
      <p:pic>
        <p:nvPicPr>
          <p:cNvPr id="43" name="Graphic 43" descr="Tongue face with solid fill">
            <a:extLst>
              <a:ext uri="{FF2B5EF4-FFF2-40B4-BE49-F238E27FC236}">
                <a16:creationId xmlns:a16="http://schemas.microsoft.com/office/drawing/2014/main" id="{7BC05233-F9C0-4AC5-909D-6F7FDF9669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58914" y="4349727"/>
            <a:ext cx="823503" cy="823503"/>
          </a:xfrm>
          <a:prstGeom prst="rect">
            <a:avLst/>
          </a:prstGeom>
        </p:spPr>
      </p:pic>
      <p:pic>
        <p:nvPicPr>
          <p:cNvPr id="44" name="Graphic 44" descr="Chat">
            <a:extLst>
              <a:ext uri="{FF2B5EF4-FFF2-40B4-BE49-F238E27FC236}">
                <a16:creationId xmlns:a16="http://schemas.microsoft.com/office/drawing/2014/main" id="{CA2E3CD5-CA20-414B-B4DA-76F0AA287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25782" y="2969458"/>
            <a:ext cx="914400" cy="9144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1CA1008-C548-4F32-9A76-170BDCBB4642}"/>
              </a:ext>
            </a:extLst>
          </p:cNvPr>
          <p:cNvGrpSpPr/>
          <p:nvPr/>
        </p:nvGrpSpPr>
        <p:grpSpPr>
          <a:xfrm>
            <a:off x="5428302" y="3727987"/>
            <a:ext cx="1369129" cy="2616029"/>
            <a:chOff x="3688167" y="3417317"/>
            <a:chExt cx="1152686" cy="2202466"/>
          </a:xfrm>
        </p:grpSpPr>
        <p:sp>
          <p:nvSpPr>
            <p:cNvPr id="46" name="Rounded Rectangle 17">
              <a:extLst>
                <a:ext uri="{FF2B5EF4-FFF2-40B4-BE49-F238E27FC236}">
                  <a16:creationId xmlns:a16="http://schemas.microsoft.com/office/drawing/2014/main" id="{0142B42E-77EE-44B6-8BA8-5DF439ADBFD0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486021-1E40-4D70-92AA-524854082D69}"/>
                </a:ext>
              </a:extLst>
            </p:cNvPr>
            <p:cNvSpPr/>
            <p:nvPr/>
          </p:nvSpPr>
          <p:spPr>
            <a:xfrm>
              <a:off x="3749652" y="3637564"/>
              <a:ext cx="1035739" cy="1706911"/>
            </a:xfrm>
            <a:prstGeom prst="rect">
              <a:avLst/>
            </a:prstGeom>
            <a:solidFill>
              <a:srgbClr val="00B05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8" name="Rounded Rectangle 20">
              <a:extLst>
                <a:ext uri="{FF2B5EF4-FFF2-40B4-BE49-F238E27FC236}">
                  <a16:creationId xmlns:a16="http://schemas.microsoft.com/office/drawing/2014/main" id="{FD87E564-FE05-4954-A41A-DBB9594BA8CC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7C92C4-F65C-45CC-B083-353FF050C210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AB9F74-BBC0-4E16-BF1F-64CCCA2AD3BA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1EC45FC6-1F9D-44BF-AA89-13EC9D467D04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770CCF-3497-45FD-A2BB-F371B742D7CB}"/>
              </a:ext>
            </a:extLst>
          </p:cNvPr>
          <p:cNvGrpSpPr/>
          <p:nvPr/>
        </p:nvGrpSpPr>
        <p:grpSpPr>
          <a:xfrm>
            <a:off x="5777745" y="4982792"/>
            <a:ext cx="786996" cy="786996"/>
            <a:chOff x="3924417" y="4453570"/>
            <a:chExt cx="754422" cy="75442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1C11C24-4337-45F9-BD8C-E9CA23B7F0EC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BF5CC63-9CA6-4D48-B7C1-1D9D08D9567E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Sukhumvit Set" panose="02000506000000020004" pitchFamily="2" charset="-34"/>
              </a:endParaRPr>
            </a:p>
          </p:txBody>
        </p:sp>
      </p:grpSp>
      <p:grpSp>
        <p:nvGrpSpPr>
          <p:cNvPr id="60" name="Graphic 21">
            <a:extLst>
              <a:ext uri="{FF2B5EF4-FFF2-40B4-BE49-F238E27FC236}">
                <a16:creationId xmlns:a16="http://schemas.microsoft.com/office/drawing/2014/main" id="{C2BFFCB0-C3DC-4CD5-ACC9-21E1FADD1AFF}"/>
              </a:ext>
            </a:extLst>
          </p:cNvPr>
          <p:cNvGrpSpPr/>
          <p:nvPr/>
        </p:nvGrpSpPr>
        <p:grpSpPr>
          <a:xfrm>
            <a:off x="6145675" y="4909753"/>
            <a:ext cx="1318798" cy="2357993"/>
            <a:chOff x="4170900" y="0"/>
            <a:chExt cx="3835079" cy="685706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8025030-97AA-46AC-A135-8A5FD7E730C0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F7F1E3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5BBF07-A1A5-4466-B968-E7035217412D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ukhumvit Set" panose="02000506000000020004" pitchFamily="2" charset="-34"/>
              </a:endParaRP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E40212D-8FA3-4E89-8FFB-1CA51B222B6D}"/>
              </a:ext>
            </a:extLst>
          </p:cNvPr>
          <p:cNvSpPr/>
          <p:nvPr/>
        </p:nvSpPr>
        <p:spPr>
          <a:xfrm>
            <a:off x="5771853" y="4425108"/>
            <a:ext cx="731110" cy="708925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Sukhumvit Set" panose="02000506000000020004" pitchFamily="2" charset="-34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72E799-1B73-4411-B579-3B80665051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0" y="525869"/>
            <a:ext cx="11573197" cy="72424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4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ukhumvit Set"/>
              </a:rPr>
              <a:t>Line-Chatbot: Pros</a:t>
            </a:r>
            <a:endParaRPr lang="en-US" sz="4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 descr="Like Taffy Cat">
            <a:extLst>
              <a:ext uri="{FF2B5EF4-FFF2-40B4-BE49-F238E27FC236}">
                <a16:creationId xmlns:a16="http://schemas.microsoft.com/office/drawing/2014/main" id="{A5EC27BC-C414-4552-AFBF-0B5CFEC39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485" y="4561259"/>
            <a:ext cx="2652147" cy="2652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D6FCB-EB45-4C18-8A45-A09DDA659B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4910" y="481371"/>
            <a:ext cx="821893" cy="81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9" grpId="0" animBg="1"/>
      <p:bldP spid="38" grpId="0" animBg="1"/>
      <p:bldP spid="37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5" grpId="0"/>
      <p:bldP spid="18" grpId="0"/>
      <p:bldP spid="21" grpId="0"/>
      <p:bldP spid="24" grpId="0"/>
      <p:bldP spid="27" grpId="0"/>
      <p:bldP spid="2" grpId="0" build="p"/>
    </p:bldLst>
  </p:timing>
</p:sld>
</file>

<file path=ppt/theme/theme1.xml><?xml version="1.0" encoding="utf-8"?>
<a:theme xmlns:a="http://schemas.openxmlformats.org/drawingml/2006/main" name="Cover and End Slide Master">
  <a:themeElements>
    <a:clrScheme name="Custom 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FFC000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4369C907142022428E6C240DD38688FD" ma:contentTypeVersion="4" ma:contentTypeDescription="สร้างเอกสารใหม่" ma:contentTypeScope="" ma:versionID="8807a765a5eeac26248dfab5f8373961">
  <xsd:schema xmlns:xsd="http://www.w3.org/2001/XMLSchema" xmlns:xs="http://www.w3.org/2001/XMLSchema" xmlns:p="http://schemas.microsoft.com/office/2006/metadata/properties" xmlns:ns2="2ac81996-dbea-4735-8ab6-a1cf92c03b5f" targetNamespace="http://schemas.microsoft.com/office/2006/metadata/properties" ma:root="true" ma:fieldsID="fcdd1c7d46fe362ef193dbfb0565c1ff" ns2:_="">
    <xsd:import namespace="2ac81996-dbea-4735-8ab6-a1cf92c03b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81996-dbea-4735-8ab6-a1cf92c03b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3208A6-E923-4620-9E35-D71243B961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4E2284-E550-4A24-894B-FEC02C660F5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0A36D5D-A342-4525-A171-1F6B571D2B8B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5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revision>1</cp:revision>
  <dcterms:created xsi:type="dcterms:W3CDTF">2018-04-24T17:14:44Z</dcterms:created>
  <dcterms:modified xsi:type="dcterms:W3CDTF">2020-10-29T09:34:59Z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0x0101004369C907142022428E6C240DD38688FD</vt:lpwstr>
  </property>
</Properties>
</file>